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C860-1127-4369-A737-76355E9D8123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679F-5F47-4BD3-A2CB-34B2D13C9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35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C860-1127-4369-A737-76355E9D8123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679F-5F47-4BD3-A2CB-34B2D13C9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67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C860-1127-4369-A737-76355E9D8123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679F-5F47-4BD3-A2CB-34B2D13C9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299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C860-1127-4369-A737-76355E9D8123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679F-5F47-4BD3-A2CB-34B2D13C9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245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C860-1127-4369-A737-76355E9D8123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679F-5F47-4BD3-A2CB-34B2D13C9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927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C860-1127-4369-A737-76355E9D8123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679F-5F47-4BD3-A2CB-34B2D13C9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92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C860-1127-4369-A737-76355E9D8123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679F-5F47-4BD3-A2CB-34B2D13C9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036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C860-1127-4369-A737-76355E9D8123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679F-5F47-4BD3-A2CB-34B2D13C9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862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C860-1127-4369-A737-76355E9D8123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679F-5F47-4BD3-A2CB-34B2D13C9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31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C860-1127-4369-A737-76355E9D8123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679F-5F47-4BD3-A2CB-34B2D13C9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070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C860-1127-4369-A737-76355E9D8123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679F-5F47-4BD3-A2CB-34B2D13C9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29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7C860-1127-4369-A737-76355E9D8123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6679F-5F47-4BD3-A2CB-34B2D13C9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941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Why is my lecture not being recorded?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Not all University of Edinburgh lectures are recorded. This could be because: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room isn’t set up for recording.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materials are sensitive or personal.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lecturer feels it is inappropriate.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NB: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If a lecturer has opted out of recording,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may still make their own recordings for individual use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This is in accordance with the University</a:t>
            </a:r>
            <a:r>
              <a:rPr lang="en-GB" sz="2200" dirty="0" smtClean="0"/>
              <a:t>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Accessible and Inclusive Learning Policy (25 May 2016)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4231" y="3162452"/>
            <a:ext cx="12096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037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934AECF0C66B4CA0DF0C445D27E604" ma:contentTypeVersion="12" ma:contentTypeDescription="Create a new document." ma:contentTypeScope="" ma:versionID="414ff03946f76fb54499ca89ca27ba2c">
  <xsd:schema xmlns:xsd="http://www.w3.org/2001/XMLSchema" xmlns:xs="http://www.w3.org/2001/XMLSchema" xmlns:p="http://schemas.microsoft.com/office/2006/metadata/properties" xmlns:ns3="7c92e5f0-faaa-4d74-a810-df32bb9d621f" xmlns:ns4="97933a1c-529a-4f38-898e-638d3e816bfc" targetNamespace="http://schemas.microsoft.com/office/2006/metadata/properties" ma:root="true" ma:fieldsID="d6c08bb44bca25895f341dcce8cef1a3" ns3:_="" ns4:_="">
    <xsd:import namespace="7c92e5f0-faaa-4d74-a810-df32bb9d621f"/>
    <xsd:import namespace="97933a1c-529a-4f38-898e-638d3e816bf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EventHashCode" minOccurs="0"/>
                <xsd:element ref="ns4:MediaServiceGenerationTime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92e5f0-faaa-4d74-a810-df32bb9d621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933a1c-529a-4f38-898e-638d3e816b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8EC537-E8DC-497A-BF26-2906A353ADA6}">
  <ds:schemaRefs>
    <ds:schemaRef ds:uri="http://schemas.microsoft.com/office/2006/documentManagement/types"/>
    <ds:schemaRef ds:uri="http://schemas.microsoft.com/office/infopath/2007/PartnerControls"/>
    <ds:schemaRef ds:uri="7c92e5f0-faaa-4d74-a810-df32bb9d621f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97933a1c-529a-4f38-898e-638d3e816bf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2E43D5E-44F9-4A5A-8AC3-9B9E41D39E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85A10B-D0C2-422A-9A8B-30C5A83791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92e5f0-faaa-4d74-a810-df32bb9d621f"/>
    <ds:schemaRef ds:uri="97933a1c-529a-4f38-898e-638d3e816b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83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Why is my lecture not being recorded?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is my lecture not being recorded?</dc:title>
  <dc:creator>WELSH Kaite</dc:creator>
  <cp:lastModifiedBy>SPALDING Lorraine</cp:lastModifiedBy>
  <cp:revision>3</cp:revision>
  <dcterms:created xsi:type="dcterms:W3CDTF">2019-08-15T09:42:06Z</dcterms:created>
  <dcterms:modified xsi:type="dcterms:W3CDTF">2020-05-12T15:02:07Z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0x01010030934AECF0C66B4CA0DF0C445D27E604</vt:lpwstr>
  </property>
</Properties>
</file>