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48" r:id="rId4"/>
  </p:sldMasterIdLst>
  <p:notesMasterIdLst>
    <p:notesMasterId r:id="rId39"/>
  </p:notesMasterIdLst>
  <p:handoutMasterIdLst>
    <p:handoutMasterId r:id="rId40"/>
  </p:handoutMasterIdLst>
  <p:sldIdLst>
    <p:sldId id="256" r:id="rId5"/>
    <p:sldId id="257" r:id="rId6"/>
    <p:sldId id="258" r:id="rId7"/>
    <p:sldId id="292" r:id="rId8"/>
    <p:sldId id="260" r:id="rId9"/>
    <p:sldId id="265" r:id="rId10"/>
    <p:sldId id="284" r:id="rId11"/>
    <p:sldId id="261" r:id="rId12"/>
    <p:sldId id="293" r:id="rId13"/>
    <p:sldId id="286" r:id="rId14"/>
    <p:sldId id="287" r:id="rId15"/>
    <p:sldId id="288" r:id="rId16"/>
    <p:sldId id="294" r:id="rId17"/>
    <p:sldId id="289" r:id="rId18"/>
    <p:sldId id="290" r:id="rId19"/>
    <p:sldId id="295" r:id="rId20"/>
    <p:sldId id="299" r:id="rId21"/>
    <p:sldId id="300" r:id="rId22"/>
    <p:sldId id="301" r:id="rId23"/>
    <p:sldId id="307" r:id="rId24"/>
    <p:sldId id="303" r:id="rId25"/>
    <p:sldId id="304" r:id="rId26"/>
    <p:sldId id="305" r:id="rId27"/>
    <p:sldId id="308" r:id="rId28"/>
    <p:sldId id="309" r:id="rId29"/>
    <p:sldId id="310" r:id="rId30"/>
    <p:sldId id="315" r:id="rId31"/>
    <p:sldId id="311" r:id="rId32"/>
    <p:sldId id="316" r:id="rId33"/>
    <p:sldId id="313" r:id="rId34"/>
    <p:sldId id="280" r:id="rId35"/>
    <p:sldId id="317" r:id="rId36"/>
    <p:sldId id="318" r:id="rId37"/>
    <p:sldId id="319" r:id="rId38"/>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guide id="3" orient="horz" pos="3113"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53164"/>
    <a:srgbClr val="225B5F"/>
    <a:srgbClr val="E6E6E6"/>
    <a:srgbClr val="0F1722"/>
    <a:srgbClr val="348151"/>
    <a:srgbClr val="1B243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266" autoAdjust="0"/>
    <p:restoredTop sz="94660"/>
  </p:normalViewPr>
  <p:slideViewPr>
    <p:cSldViewPr snapToGrid="0" showGuides="1">
      <p:cViewPr varScale="1">
        <p:scale>
          <a:sx n="127" d="100"/>
          <a:sy n="127" d="100"/>
        </p:scale>
        <p:origin x="1192" y="192"/>
      </p:cViewPr>
      <p:guideLst>
        <p:guide orient="horz" pos="2160"/>
        <p:guide pos="3840"/>
        <p:guide orient="horz" pos="3113"/>
      </p:guideLst>
    </p:cSldViewPr>
  </p:slideViewPr>
  <p:notesTextViewPr>
    <p:cViewPr>
      <p:scale>
        <a:sx n="1" d="1"/>
        <a:sy n="1" d="1"/>
      </p:scale>
      <p:origin x="0" y="0"/>
    </p:cViewPr>
  </p:notesTextViewPr>
  <p:sorterViewPr>
    <p:cViewPr>
      <p:scale>
        <a:sx n="66" d="100"/>
        <a:sy n="66" d="100"/>
      </p:scale>
      <p:origin x="0" y="0"/>
    </p:cViewPr>
  </p:sorterViewPr>
  <p:notesViewPr>
    <p:cSldViewPr snapToGrid="0">
      <p:cViewPr varScale="1">
        <p:scale>
          <a:sx n="84" d="100"/>
          <a:sy n="84" d="100"/>
        </p:scale>
        <p:origin x="3828" y="90"/>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notesMaster" Target="notesMasters/notesMaster1.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viewProps" Target="view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heme" Target="theme/theme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E4FC509-A25D-4AC1-956B-244FAC61AF2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a:extLst>
              <a:ext uri="{FF2B5EF4-FFF2-40B4-BE49-F238E27FC236}">
                <a16:creationId xmlns:a16="http://schemas.microsoft.com/office/drawing/2014/main" id="{F1EDCBDF-04F2-4646-A118-9A2CBABEDF9E}"/>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DA3C146-E2BA-41EA-8AE9-0C67692768F2}" type="datetimeFigureOut">
              <a:rPr lang="en-US" smtClean="0"/>
              <a:t>7/15/25</a:t>
            </a:fld>
            <a:endParaRPr lang="en-US" dirty="0"/>
          </a:p>
        </p:txBody>
      </p:sp>
      <p:sp>
        <p:nvSpPr>
          <p:cNvPr id="4" name="Footer Placeholder 3">
            <a:extLst>
              <a:ext uri="{FF2B5EF4-FFF2-40B4-BE49-F238E27FC236}">
                <a16:creationId xmlns:a16="http://schemas.microsoft.com/office/drawing/2014/main" id="{95BD4EF4-9023-4CAF-937E-F78CF009DBDD}"/>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a:extLst>
              <a:ext uri="{FF2B5EF4-FFF2-40B4-BE49-F238E27FC236}">
                <a16:creationId xmlns:a16="http://schemas.microsoft.com/office/drawing/2014/main" id="{C0300887-CA61-4CEF-BD28-E51D6F957D7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A00C303-0EDA-42E1-9745-6C6A39A7B5C4}" type="slidenum">
              <a:rPr lang="en-US" smtClean="0"/>
              <a:t>‹#›</a:t>
            </a:fld>
            <a:endParaRPr lang="en-US" dirty="0"/>
          </a:p>
        </p:txBody>
      </p:sp>
    </p:spTree>
    <p:extLst>
      <p:ext uri="{BB962C8B-B14F-4D97-AF65-F5344CB8AC3E}">
        <p14:creationId xmlns:p14="http://schemas.microsoft.com/office/powerpoint/2010/main" val="301676646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noProof="0"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F7D3EB6-8099-4744-9273-C8C1DD61A2EA}" type="datetimeFigureOut">
              <a:rPr lang="en-US" noProof="0" smtClean="0"/>
              <a:t>7/15/25</a:t>
            </a:fld>
            <a:endParaRPr lang="en-US" noProof="0"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noProof="0"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noProof="0"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FC40A10-6036-4879-816D-55C01FC94846}" type="slidenum">
              <a:rPr lang="en-US" noProof="0" smtClean="0"/>
              <a:t>‹#›</a:t>
            </a:fld>
            <a:endParaRPr lang="en-US" noProof="0" dirty="0"/>
          </a:p>
        </p:txBody>
      </p:sp>
    </p:spTree>
    <p:extLst>
      <p:ext uri="{BB962C8B-B14F-4D97-AF65-F5344CB8AC3E}">
        <p14:creationId xmlns:p14="http://schemas.microsoft.com/office/powerpoint/2010/main" val="7657396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with Logo">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8196A9-689D-4410-BFC0-7ACB19755A0C}"/>
              </a:ext>
            </a:extLst>
          </p:cNvPr>
          <p:cNvSpPr/>
          <p:nvPr userDrawn="1"/>
        </p:nvSpPr>
        <p:spPr>
          <a:xfrm>
            <a:off x="0" y="0"/>
            <a:ext cx="12192000" cy="4416552"/>
          </a:xfrm>
          <a:prstGeom prst="rect">
            <a:avLst/>
          </a:prstGeom>
          <a:blipFill>
            <a:blip r:embed="rId2"/>
            <a:srcRect/>
            <a:stretch>
              <a:fillRect l="-842" r="-8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 name="Title 1">
            <a:extLst>
              <a:ext uri="{FF2B5EF4-FFF2-40B4-BE49-F238E27FC236}">
                <a16:creationId xmlns:a16="http://schemas.microsoft.com/office/drawing/2014/main" id="{129BFEAD-57CF-438A-8084-C5AC7F47E544}"/>
              </a:ext>
            </a:extLst>
          </p:cNvPr>
          <p:cNvSpPr>
            <a:spLocks noGrp="1"/>
          </p:cNvSpPr>
          <p:nvPr>
            <p:ph type="ctrTitle" hasCustomPrompt="1"/>
          </p:nvPr>
        </p:nvSpPr>
        <p:spPr>
          <a:xfrm>
            <a:off x="1524000" y="2462986"/>
            <a:ext cx="9144000" cy="1786094"/>
          </a:xfrm>
        </p:spPr>
        <p:txBody>
          <a:bodyPr anchor="b"/>
          <a:lstStyle>
            <a:lvl1pPr algn="ctr">
              <a:defRPr sz="6000"/>
            </a:lvl1pPr>
          </a:lstStyle>
          <a:p>
            <a:r>
              <a:rPr lang="en-US" noProof="0"/>
              <a:t>CLICK TO EDIT MASTER TITLE STYLE</a:t>
            </a:r>
          </a:p>
        </p:txBody>
      </p:sp>
      <p:sp>
        <p:nvSpPr>
          <p:cNvPr id="4" name="Date Placeholder 3">
            <a:extLst>
              <a:ext uri="{FF2B5EF4-FFF2-40B4-BE49-F238E27FC236}">
                <a16:creationId xmlns:a16="http://schemas.microsoft.com/office/drawing/2014/main" id="{7E17A3CB-B083-4E49-9123-A5E47559DCDB}"/>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A8C4102C-4609-416C-A808-0FFE0051DAA1}"/>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2D7BCC5D-6F2C-472F-BD4C-4096793DFC2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7" name="Rectangle 6">
            <a:extLst>
              <a:ext uri="{FF2B5EF4-FFF2-40B4-BE49-F238E27FC236}">
                <a16:creationId xmlns:a16="http://schemas.microsoft.com/office/drawing/2014/main" id="{7BE854BB-FA44-4CAB-85DF-F5C412560348}"/>
              </a:ext>
            </a:extLst>
          </p:cNvPr>
          <p:cNvSpPr/>
          <p:nvPr userDrawn="1"/>
        </p:nvSpPr>
        <p:spPr>
          <a:xfrm>
            <a:off x="0" y="4416552"/>
            <a:ext cx="12192000" cy="2441448"/>
          </a:xfrm>
          <a:prstGeom prst="rect">
            <a:avLst/>
          </a:prstGeom>
          <a:gradFill flip="none" rotWithShape="1">
            <a:gsLst>
              <a:gs pos="0">
                <a:schemeClr val="accent2"/>
              </a:gs>
              <a:gs pos="34000">
                <a:srgbClr val="0F1722"/>
              </a:gs>
              <a:gs pos="69000">
                <a:srgbClr val="0F1722"/>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Subtitle 2">
            <a:extLst>
              <a:ext uri="{FF2B5EF4-FFF2-40B4-BE49-F238E27FC236}">
                <a16:creationId xmlns:a16="http://schemas.microsoft.com/office/drawing/2014/main" id="{389BFFF1-5465-4317-B9DB-C23A5B1D76EF}"/>
              </a:ext>
            </a:extLst>
          </p:cNvPr>
          <p:cNvSpPr>
            <a:spLocks noGrp="1"/>
          </p:cNvSpPr>
          <p:nvPr>
            <p:ph type="subTitle" idx="1"/>
          </p:nvPr>
        </p:nvSpPr>
        <p:spPr>
          <a:xfrm>
            <a:off x="1524000" y="4734696"/>
            <a:ext cx="9144000" cy="459798"/>
          </a:xfrm>
        </p:spPr>
        <p:txBody>
          <a:bodyPr lIns="0" tIns="0" rIns="0" bIns="0">
            <a:normAutofit/>
          </a:bodyPr>
          <a:lstStyle>
            <a:lvl1pPr marL="0" indent="0" algn="ctr">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0" name="Picture Placeholder 9">
            <a:extLst>
              <a:ext uri="{FF2B5EF4-FFF2-40B4-BE49-F238E27FC236}">
                <a16:creationId xmlns:a16="http://schemas.microsoft.com/office/drawing/2014/main" id="{EA313B4B-5B98-4B33-885A-DF7669E72D7A}"/>
              </a:ext>
            </a:extLst>
          </p:cNvPr>
          <p:cNvSpPr>
            <a:spLocks noGrp="1"/>
          </p:cNvSpPr>
          <p:nvPr>
            <p:ph type="pic" sz="quarter" idx="13"/>
          </p:nvPr>
        </p:nvSpPr>
        <p:spPr>
          <a:xfrm>
            <a:off x="5355336" y="1172982"/>
            <a:ext cx="1481328" cy="758952"/>
          </a:xfrm>
        </p:spPr>
        <p:txBody>
          <a:bodyPr anchor="ctr" anchorCtr="0">
            <a:normAutofit/>
          </a:bodyPr>
          <a:lstStyle>
            <a:lvl1pPr marL="0" indent="0" algn="ctr">
              <a:buNone/>
              <a:defRPr sz="14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676B4374-8F24-43DE-860D-E5C6EA850AB4}"/>
              </a:ext>
            </a:extLst>
          </p:cNvPr>
          <p:cNvGrpSpPr/>
          <p:nvPr userDrawn="1"/>
        </p:nvGrpSpPr>
        <p:grpSpPr>
          <a:xfrm>
            <a:off x="3619265" y="2253996"/>
            <a:ext cx="4953471" cy="100584"/>
            <a:chOff x="3631692" y="2253996"/>
            <a:chExt cx="4953471" cy="100584"/>
          </a:xfrm>
        </p:grpSpPr>
        <p:sp>
          <p:nvSpPr>
            <p:cNvPr id="11" name="Oval 10">
              <a:extLst>
                <a:ext uri="{FF2B5EF4-FFF2-40B4-BE49-F238E27FC236}">
                  <a16:creationId xmlns:a16="http://schemas.microsoft.com/office/drawing/2014/main" id="{585C7755-9394-4129-AB48-1AC32DA80C75}"/>
                </a:ext>
              </a:extLst>
            </p:cNvPr>
            <p:cNvSpPr/>
            <p:nvPr userDrawn="1"/>
          </p:nvSpPr>
          <p:spPr>
            <a:xfrm>
              <a:off x="3631692"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3" name="Straight Connector 12">
              <a:extLst>
                <a:ext uri="{FF2B5EF4-FFF2-40B4-BE49-F238E27FC236}">
                  <a16:creationId xmlns:a16="http://schemas.microsoft.com/office/drawing/2014/main" id="{64C71ABE-575A-48CF-82B1-EDE8535F3993}"/>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3C1EA63-78B2-4715-B4DC-63D98AC7F354}"/>
                </a:ext>
              </a:extLst>
            </p:cNvPr>
            <p:cNvSpPr/>
            <p:nvPr userDrawn="1"/>
          </p:nvSpPr>
          <p:spPr>
            <a:xfrm>
              <a:off x="8484579"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6" name="Group 15">
            <a:extLst>
              <a:ext uri="{FF2B5EF4-FFF2-40B4-BE49-F238E27FC236}">
                <a16:creationId xmlns:a16="http://schemas.microsoft.com/office/drawing/2014/main" id="{E9BB74A1-0BEA-4AD8-8138-0641A45D8B40}"/>
              </a:ext>
            </a:extLst>
          </p:cNvPr>
          <p:cNvGrpSpPr/>
          <p:nvPr userDrawn="1"/>
        </p:nvGrpSpPr>
        <p:grpSpPr>
          <a:xfrm>
            <a:off x="4652581" y="5305363"/>
            <a:ext cx="2886839" cy="100584"/>
            <a:chOff x="3631690" y="2253996"/>
            <a:chExt cx="5028467" cy="100584"/>
          </a:xfrm>
        </p:grpSpPr>
        <p:sp>
          <p:nvSpPr>
            <p:cNvPr id="17" name="Oval 16">
              <a:extLst>
                <a:ext uri="{FF2B5EF4-FFF2-40B4-BE49-F238E27FC236}">
                  <a16:creationId xmlns:a16="http://schemas.microsoft.com/office/drawing/2014/main" id="{73D0026E-5270-4C52-A1AF-5631E8192DCD}"/>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A6085D92-5F70-4097-A2FF-C15B13788D08}"/>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BE68EB6C-48D0-4EBF-8541-926D16790F52}"/>
                </a:ext>
              </a:extLst>
            </p:cNvPr>
            <p:cNvSpPr/>
            <p:nvPr userDrawn="1"/>
          </p:nvSpPr>
          <p:spPr>
            <a:xfrm>
              <a:off x="8484578"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34246382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Numbers Comparison">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4292016" y="707529"/>
            <a:ext cx="7118056" cy="569086"/>
          </a:xfrm>
        </p:spPr>
        <p:txBody>
          <a:bodyPr lIns="0" tIns="0" rIns="0" bIns="0" anchor="b">
            <a:normAutofit/>
          </a:bodyPr>
          <a:lstStyle>
            <a:lvl1pPr algn="l">
              <a:defRPr sz="3600"/>
            </a:lvl1pPr>
          </a:lstStyle>
          <a:p>
            <a:r>
              <a:rPr lang="en-US" noProof="0"/>
              <a:t>Click to edit Master title style</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4292016" y="1625821"/>
            <a:ext cx="7096709"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4314481" y="1375202"/>
            <a:ext cx="7877519" cy="100800"/>
            <a:chOff x="245550" y="3240138"/>
            <a:chExt cx="4015976" cy="100800"/>
          </a:xfrm>
        </p:grpSpPr>
        <p:cxnSp>
          <p:nvCxnSpPr>
            <p:cNvPr id="12" name="Straight Connector 11">
              <a:extLst>
                <a:ext uri="{FF2B5EF4-FFF2-40B4-BE49-F238E27FC236}">
                  <a16:creationId xmlns:a16="http://schemas.microsoft.com/office/drawing/2014/main" id="{370B72A7-B625-48B8-88E6-BCE2A4DD531E}"/>
                </a:ext>
              </a:extLst>
            </p:cNvPr>
            <p:cNvCxnSpPr>
              <a:cxnSpLocks/>
              <a:endCxn id="13" idx="6"/>
            </p:cNvCxnSpPr>
            <p:nvPr userDrawn="1"/>
          </p:nvCxnSpPr>
          <p:spPr>
            <a:xfrm>
              <a:off x="245550" y="3290538"/>
              <a:ext cx="401597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4210138" y="324013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783723" y="3301941"/>
            <a:ext cx="3408243" cy="978408"/>
          </a:xfrm>
          <a:prstGeom prst="rect">
            <a:avLst/>
          </a:prstGeom>
          <a:ln w="6350">
            <a:noFill/>
          </a:ln>
        </p:spPr>
        <p:txBody>
          <a:bodyPr lIns="0" tIns="0" rIns="0" bIns="0" anchor="ctr" anchorCtr="0">
            <a:noAutofit/>
          </a:bodyPr>
          <a:lstStyle>
            <a:lvl1pPr marL="0" indent="0" algn="l">
              <a:buNone/>
              <a:defRPr sz="7000" b="1">
                <a:ln w="6350">
                  <a:solidFill>
                    <a:schemeClr val="tx1"/>
                  </a:solidFill>
                </a:ln>
                <a:noFill/>
                <a:latin typeface="+mj-lt"/>
              </a:defRPr>
            </a:lvl1pPr>
          </a:lstStyle>
          <a:p>
            <a:pPr lvl="0"/>
            <a:r>
              <a:rPr lang="en-US" noProof="0"/>
              <a:t>$12,345</a:t>
            </a:r>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5716329" y="3394494"/>
            <a:ext cx="5678300" cy="978407"/>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4292016" y="3394494"/>
            <a:ext cx="1399099" cy="978407"/>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6" name="Text Placeholder 15">
            <a:extLst>
              <a:ext uri="{FF2B5EF4-FFF2-40B4-BE49-F238E27FC236}">
                <a16:creationId xmlns:a16="http://schemas.microsoft.com/office/drawing/2014/main" id="{EA5D8D7D-F37C-49AD-98F0-641CE42B8A83}"/>
              </a:ext>
            </a:extLst>
          </p:cNvPr>
          <p:cNvSpPr>
            <a:spLocks noGrp="1"/>
          </p:cNvSpPr>
          <p:nvPr>
            <p:ph type="body" sz="quarter" idx="30" hasCustomPrompt="1"/>
          </p:nvPr>
        </p:nvSpPr>
        <p:spPr>
          <a:xfrm>
            <a:off x="783723" y="4594663"/>
            <a:ext cx="3408243" cy="978408"/>
          </a:xfrm>
          <a:prstGeom prst="rect">
            <a:avLst/>
          </a:prstGeom>
          <a:ln w="6350">
            <a:noFill/>
          </a:ln>
        </p:spPr>
        <p:txBody>
          <a:bodyPr lIns="0" tIns="0" rIns="0" bIns="0" anchor="ctr" anchorCtr="0">
            <a:noAutofit/>
          </a:bodyPr>
          <a:lstStyle>
            <a:lvl1pPr marL="0" indent="0" algn="l">
              <a:buNone/>
              <a:defRPr sz="7000" b="1">
                <a:ln w="6350">
                  <a:solidFill>
                    <a:schemeClr val="tx1"/>
                  </a:solidFill>
                </a:ln>
                <a:noFill/>
                <a:latin typeface="+mj-lt"/>
              </a:defRPr>
            </a:lvl1pPr>
          </a:lstStyle>
          <a:p>
            <a:pPr lvl="0"/>
            <a:r>
              <a:rPr lang="en-US" noProof="0"/>
              <a:t>$6,789</a:t>
            </a:r>
          </a:p>
        </p:txBody>
      </p:sp>
      <p:sp>
        <p:nvSpPr>
          <p:cNvPr id="27" name="Text Placeholder 2">
            <a:extLst>
              <a:ext uri="{FF2B5EF4-FFF2-40B4-BE49-F238E27FC236}">
                <a16:creationId xmlns:a16="http://schemas.microsoft.com/office/drawing/2014/main" id="{521FF93D-8384-4E22-8645-BDE6AB983488}"/>
              </a:ext>
            </a:extLst>
          </p:cNvPr>
          <p:cNvSpPr>
            <a:spLocks noGrp="1"/>
          </p:cNvSpPr>
          <p:nvPr>
            <p:ph type="body" idx="31" hasCustomPrompt="1"/>
          </p:nvPr>
        </p:nvSpPr>
        <p:spPr>
          <a:xfrm>
            <a:off x="5716329" y="4687216"/>
            <a:ext cx="5678300" cy="978407"/>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8" name="Text Placeholder 2">
            <a:extLst>
              <a:ext uri="{FF2B5EF4-FFF2-40B4-BE49-F238E27FC236}">
                <a16:creationId xmlns:a16="http://schemas.microsoft.com/office/drawing/2014/main" id="{BA358F36-EA77-462E-9158-AFDF1D449A1A}"/>
              </a:ext>
            </a:extLst>
          </p:cNvPr>
          <p:cNvSpPr>
            <a:spLocks noGrp="1"/>
          </p:cNvSpPr>
          <p:nvPr>
            <p:ph type="body" idx="32" hasCustomPrompt="1"/>
          </p:nvPr>
        </p:nvSpPr>
        <p:spPr>
          <a:xfrm>
            <a:off x="4292016" y="4687216"/>
            <a:ext cx="1399099" cy="978407"/>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3404119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Layout with circles">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3242645"/>
            <a:ext cx="4464049" cy="1177174"/>
          </a:xfrm>
        </p:spPr>
        <p:txBody>
          <a:bodyPr lIns="0" tIns="0" rIns="0" bIns="0" anchor="b">
            <a:normAutofit/>
          </a:bodyPr>
          <a:lstStyle>
            <a:lvl1pP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4872948"/>
            <a:ext cx="4443165" cy="882062"/>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4581382"/>
            <a:ext cx="4370400" cy="100800"/>
            <a:chOff x="-1228304" y="3240138"/>
            <a:chExt cx="4370400"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4320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04129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5533023" y="4551485"/>
            <a:ext cx="5855702" cy="1208079"/>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9" name="Oval 8">
            <a:extLst>
              <a:ext uri="{FF2B5EF4-FFF2-40B4-BE49-F238E27FC236}">
                <a16:creationId xmlns:a16="http://schemas.microsoft.com/office/drawing/2014/main" id="{ADC059E4-36DE-4100-8F15-85A9F37E84FE}"/>
              </a:ext>
            </a:extLst>
          </p:cNvPr>
          <p:cNvSpPr/>
          <p:nvPr userDrawn="1"/>
        </p:nvSpPr>
        <p:spPr>
          <a:xfrm>
            <a:off x="3616960" y="859665"/>
            <a:ext cx="2121408" cy="2121408"/>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1" name="Oval 20">
            <a:extLst>
              <a:ext uri="{FF2B5EF4-FFF2-40B4-BE49-F238E27FC236}">
                <a16:creationId xmlns:a16="http://schemas.microsoft.com/office/drawing/2014/main" id="{34E475F8-9B44-4A3E-9F99-CF0346C89B8E}"/>
              </a:ext>
            </a:extLst>
          </p:cNvPr>
          <p:cNvSpPr/>
          <p:nvPr userDrawn="1"/>
        </p:nvSpPr>
        <p:spPr>
          <a:xfrm>
            <a:off x="5522965" y="836613"/>
            <a:ext cx="2816352" cy="28163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2" name="Oval 21">
            <a:extLst>
              <a:ext uri="{FF2B5EF4-FFF2-40B4-BE49-F238E27FC236}">
                <a16:creationId xmlns:a16="http://schemas.microsoft.com/office/drawing/2014/main" id="{EF5FAF95-28E9-4D03-884C-A89CBC8B61DC}"/>
              </a:ext>
            </a:extLst>
          </p:cNvPr>
          <p:cNvSpPr/>
          <p:nvPr userDrawn="1"/>
        </p:nvSpPr>
        <p:spPr>
          <a:xfrm>
            <a:off x="8123915" y="859665"/>
            <a:ext cx="3273552" cy="3273552"/>
          </a:xfrm>
          <a:prstGeom prst="ellipse">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7" name="Text Placeholder 15">
            <a:extLst>
              <a:ext uri="{FF2B5EF4-FFF2-40B4-BE49-F238E27FC236}">
                <a16:creationId xmlns:a16="http://schemas.microsoft.com/office/drawing/2014/main" id="{5F221D05-AC12-4B7C-A00B-E28F93E23D7A}"/>
              </a:ext>
            </a:extLst>
          </p:cNvPr>
          <p:cNvSpPr>
            <a:spLocks noGrp="1"/>
          </p:cNvSpPr>
          <p:nvPr>
            <p:ph type="body" sz="quarter" idx="26" hasCustomPrompt="1"/>
          </p:nvPr>
        </p:nvSpPr>
        <p:spPr>
          <a:xfrm>
            <a:off x="3851931" y="1382322"/>
            <a:ext cx="168109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$25</a:t>
            </a:r>
          </a:p>
        </p:txBody>
      </p:sp>
      <p:sp>
        <p:nvSpPr>
          <p:cNvPr id="28" name="Text Placeholder 2">
            <a:extLst>
              <a:ext uri="{FF2B5EF4-FFF2-40B4-BE49-F238E27FC236}">
                <a16:creationId xmlns:a16="http://schemas.microsoft.com/office/drawing/2014/main" id="{A3904B01-A725-4CE3-9321-D42F3E296703}"/>
              </a:ext>
            </a:extLst>
          </p:cNvPr>
          <p:cNvSpPr>
            <a:spLocks noGrp="1"/>
          </p:cNvSpPr>
          <p:nvPr>
            <p:ph type="body" idx="29" hasCustomPrompt="1"/>
          </p:nvPr>
        </p:nvSpPr>
        <p:spPr>
          <a:xfrm>
            <a:off x="3927524" y="2363691"/>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Section 1</a:t>
            </a:r>
            <a:br>
              <a:rPr lang="en-US" noProof="0"/>
            </a:br>
            <a:r>
              <a:rPr lang="en-US" noProof="0"/>
              <a:t>Title</a:t>
            </a:r>
          </a:p>
        </p:txBody>
      </p:sp>
      <p:sp>
        <p:nvSpPr>
          <p:cNvPr id="29" name="Text Placeholder 2">
            <a:extLst>
              <a:ext uri="{FF2B5EF4-FFF2-40B4-BE49-F238E27FC236}">
                <a16:creationId xmlns:a16="http://schemas.microsoft.com/office/drawing/2014/main" id="{D9CE08AF-782B-4514-BE33-D3AED71A7344}"/>
              </a:ext>
            </a:extLst>
          </p:cNvPr>
          <p:cNvSpPr>
            <a:spLocks noGrp="1"/>
          </p:cNvSpPr>
          <p:nvPr>
            <p:ph type="body" idx="30" hasCustomPrompt="1"/>
          </p:nvPr>
        </p:nvSpPr>
        <p:spPr>
          <a:xfrm>
            <a:off x="3806132" y="1185842"/>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BILLION</a:t>
            </a:r>
          </a:p>
        </p:txBody>
      </p:sp>
      <p:sp>
        <p:nvSpPr>
          <p:cNvPr id="30" name="Text Placeholder 15">
            <a:extLst>
              <a:ext uri="{FF2B5EF4-FFF2-40B4-BE49-F238E27FC236}">
                <a16:creationId xmlns:a16="http://schemas.microsoft.com/office/drawing/2014/main" id="{614098B4-704D-42A8-B776-2C93C30C39DA}"/>
              </a:ext>
            </a:extLst>
          </p:cNvPr>
          <p:cNvSpPr>
            <a:spLocks noGrp="1"/>
          </p:cNvSpPr>
          <p:nvPr>
            <p:ph type="body" sz="quarter" idx="31" hasCustomPrompt="1"/>
          </p:nvPr>
        </p:nvSpPr>
        <p:spPr>
          <a:xfrm>
            <a:off x="6113495" y="1767897"/>
            <a:ext cx="168109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$50</a:t>
            </a:r>
          </a:p>
        </p:txBody>
      </p:sp>
      <p:sp>
        <p:nvSpPr>
          <p:cNvPr id="31" name="Text Placeholder 2">
            <a:extLst>
              <a:ext uri="{FF2B5EF4-FFF2-40B4-BE49-F238E27FC236}">
                <a16:creationId xmlns:a16="http://schemas.microsoft.com/office/drawing/2014/main" id="{CE6465F4-0B4D-4B43-BE59-BC984FE8EF05}"/>
              </a:ext>
            </a:extLst>
          </p:cNvPr>
          <p:cNvSpPr>
            <a:spLocks noGrp="1"/>
          </p:cNvSpPr>
          <p:nvPr>
            <p:ph type="body" idx="32" hasCustomPrompt="1"/>
          </p:nvPr>
        </p:nvSpPr>
        <p:spPr>
          <a:xfrm>
            <a:off x="6189088" y="2753338"/>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Section 1</a:t>
            </a:r>
            <a:br>
              <a:rPr lang="en-US" noProof="0"/>
            </a:br>
            <a:r>
              <a:rPr lang="en-US" noProof="0"/>
              <a:t>Title</a:t>
            </a:r>
          </a:p>
        </p:txBody>
      </p:sp>
      <p:sp>
        <p:nvSpPr>
          <p:cNvPr id="32" name="Text Placeholder 2">
            <a:extLst>
              <a:ext uri="{FF2B5EF4-FFF2-40B4-BE49-F238E27FC236}">
                <a16:creationId xmlns:a16="http://schemas.microsoft.com/office/drawing/2014/main" id="{4DBC997E-F996-4F59-A610-3C8558F180CA}"/>
              </a:ext>
            </a:extLst>
          </p:cNvPr>
          <p:cNvSpPr>
            <a:spLocks noGrp="1"/>
          </p:cNvSpPr>
          <p:nvPr>
            <p:ph type="body" idx="33" hasCustomPrompt="1"/>
          </p:nvPr>
        </p:nvSpPr>
        <p:spPr>
          <a:xfrm>
            <a:off x="6067696" y="1537655"/>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BILLION</a:t>
            </a:r>
          </a:p>
        </p:txBody>
      </p:sp>
      <p:sp>
        <p:nvSpPr>
          <p:cNvPr id="33" name="Text Placeholder 15">
            <a:extLst>
              <a:ext uri="{FF2B5EF4-FFF2-40B4-BE49-F238E27FC236}">
                <a16:creationId xmlns:a16="http://schemas.microsoft.com/office/drawing/2014/main" id="{D2098E46-8023-469E-86ED-39848BCA69B9}"/>
              </a:ext>
            </a:extLst>
          </p:cNvPr>
          <p:cNvSpPr>
            <a:spLocks noGrp="1"/>
          </p:cNvSpPr>
          <p:nvPr>
            <p:ph type="body" sz="quarter" idx="34" hasCustomPrompt="1"/>
          </p:nvPr>
        </p:nvSpPr>
        <p:spPr>
          <a:xfrm>
            <a:off x="8714444" y="2049128"/>
            <a:ext cx="2010420"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$100</a:t>
            </a:r>
          </a:p>
        </p:txBody>
      </p:sp>
      <p:sp>
        <p:nvSpPr>
          <p:cNvPr id="34" name="Text Placeholder 2">
            <a:extLst>
              <a:ext uri="{FF2B5EF4-FFF2-40B4-BE49-F238E27FC236}">
                <a16:creationId xmlns:a16="http://schemas.microsoft.com/office/drawing/2014/main" id="{93715D94-9DBE-476D-B2A4-208BC6D40C35}"/>
              </a:ext>
            </a:extLst>
          </p:cNvPr>
          <p:cNvSpPr>
            <a:spLocks noGrp="1"/>
          </p:cNvSpPr>
          <p:nvPr>
            <p:ph type="body" idx="35" hasCustomPrompt="1"/>
          </p:nvPr>
        </p:nvSpPr>
        <p:spPr>
          <a:xfrm>
            <a:off x="8981735" y="3034569"/>
            <a:ext cx="1519848" cy="617093"/>
          </a:xfrm>
        </p:spPr>
        <p:txBody>
          <a:bodyPr lIns="0" tIns="0" rIns="0" bIns="0" anchor="t"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Section 1</a:t>
            </a:r>
            <a:br>
              <a:rPr lang="en-US" noProof="0"/>
            </a:br>
            <a:r>
              <a:rPr lang="en-US" noProof="0"/>
              <a:t>Title</a:t>
            </a:r>
          </a:p>
        </p:txBody>
      </p:sp>
      <p:sp>
        <p:nvSpPr>
          <p:cNvPr id="35" name="Text Placeholder 2">
            <a:extLst>
              <a:ext uri="{FF2B5EF4-FFF2-40B4-BE49-F238E27FC236}">
                <a16:creationId xmlns:a16="http://schemas.microsoft.com/office/drawing/2014/main" id="{C6E1A50B-8AFF-497B-8AEC-C61D95DC0685}"/>
              </a:ext>
            </a:extLst>
          </p:cNvPr>
          <p:cNvSpPr>
            <a:spLocks noGrp="1"/>
          </p:cNvSpPr>
          <p:nvPr>
            <p:ph type="body" idx="36" hasCustomPrompt="1"/>
          </p:nvPr>
        </p:nvSpPr>
        <p:spPr>
          <a:xfrm>
            <a:off x="9089050" y="1818886"/>
            <a:ext cx="1519848" cy="250619"/>
          </a:xfrm>
        </p:spPr>
        <p:txBody>
          <a:bodyPr lIns="0" tIns="0" rIns="0" bIns="0" anchor="t" anchorCtr="0">
            <a:normAutofit/>
          </a:bodyPr>
          <a:lstStyle>
            <a:lvl1pPr marL="0" indent="0" algn="r">
              <a:spcBef>
                <a:spcPts val="600"/>
              </a:spcBef>
              <a:buClr>
                <a:schemeClr val="tx1"/>
              </a:buClr>
              <a:buFont typeface="Courier New" panose="02070309020205020404" pitchFamily="49" charset="0"/>
              <a:buNone/>
              <a:defRPr sz="1800" b="0">
                <a:solidFill>
                  <a:schemeClr val="tx1"/>
                </a:solidFill>
                <a:latin typeface="+mn-lt"/>
                <a:cs typeface="Segoe UI Light"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BILLION</a:t>
            </a:r>
          </a:p>
        </p:txBody>
      </p:sp>
    </p:spTree>
    <p:extLst>
      <p:ext uri="{BB962C8B-B14F-4D97-AF65-F5344CB8AC3E}">
        <p14:creationId xmlns:p14="http://schemas.microsoft.com/office/powerpoint/2010/main" val="39429258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 with Subtitl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707529"/>
            <a:ext cx="5314072" cy="569086"/>
          </a:xfrm>
        </p:spPr>
        <p:txBody>
          <a:bodyPr lIns="0" tIns="0" rIns="0" bIns="0" anchor="b">
            <a:normAutofit/>
          </a:bodyPr>
          <a:lstStyle>
            <a:lvl1pPr algn="l">
              <a:defRPr sz="3600"/>
            </a:lvl1pPr>
          </a:lstStyle>
          <a:p>
            <a:r>
              <a:rPr lang="en-US" noProof="0"/>
              <a:t>CLICK TO EDIT TITLE</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096000" y="1625821"/>
            <a:ext cx="5292725"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383372"/>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831851" y="3335524"/>
            <a:ext cx="4817836"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831850" y="2905291"/>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3" name="Text Placeholder 2">
            <a:extLst>
              <a:ext uri="{FF2B5EF4-FFF2-40B4-BE49-F238E27FC236}">
                <a16:creationId xmlns:a16="http://schemas.microsoft.com/office/drawing/2014/main" id="{ABD2EF23-562D-4049-92E3-48371C9E83A4}"/>
              </a:ext>
            </a:extLst>
          </p:cNvPr>
          <p:cNvSpPr>
            <a:spLocks noGrp="1"/>
          </p:cNvSpPr>
          <p:nvPr>
            <p:ph type="body" idx="30" hasCustomPrompt="1"/>
          </p:nvPr>
        </p:nvSpPr>
        <p:spPr>
          <a:xfrm>
            <a:off x="6098826" y="3335524"/>
            <a:ext cx="5311245"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4" name="Text Placeholder 2">
            <a:extLst>
              <a:ext uri="{FF2B5EF4-FFF2-40B4-BE49-F238E27FC236}">
                <a16:creationId xmlns:a16="http://schemas.microsoft.com/office/drawing/2014/main" id="{FB2A0B34-417C-46AC-95C0-9B2A2FCC8BFC}"/>
              </a:ext>
            </a:extLst>
          </p:cNvPr>
          <p:cNvSpPr>
            <a:spLocks noGrp="1"/>
          </p:cNvSpPr>
          <p:nvPr>
            <p:ph type="body" idx="31" hasCustomPrompt="1"/>
          </p:nvPr>
        </p:nvSpPr>
        <p:spPr>
          <a:xfrm>
            <a:off x="6098826" y="2905291"/>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7780866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har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806105" y="707529"/>
            <a:ext cx="3704150" cy="569086"/>
          </a:xfrm>
        </p:spPr>
        <p:txBody>
          <a:bodyPr lIns="0" tIns="0" rIns="0" bIns="0" anchor="b">
            <a:normAutofit/>
          </a:bodyPr>
          <a:lstStyle>
            <a:lvl1pPr algn="l">
              <a:defRPr sz="3600"/>
            </a:lvl1pPr>
          </a:lstStyle>
          <a:p>
            <a:r>
              <a:rPr lang="en-US" noProof="0"/>
              <a:t>CLICK TO EDIT</a:t>
            </a:r>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a:off x="-6" y="1374243"/>
            <a:ext cx="4319045" cy="100800"/>
            <a:chOff x="646012" y="3239179"/>
            <a:chExt cx="220185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2" y="3290538"/>
              <a:ext cx="216563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2796480" y="3239179"/>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1" name="Picture Placeholder 11" descr="Competitors logos quadrant">
            <a:extLst>
              <a:ext uri="{FF2B5EF4-FFF2-40B4-BE49-F238E27FC236}">
                <a16:creationId xmlns:a16="http://schemas.microsoft.com/office/drawing/2014/main" id="{58A093A6-410B-4E4B-BA54-D31E8313D9B1}"/>
              </a:ext>
            </a:extLst>
          </p:cNvPr>
          <p:cNvSpPr>
            <a:spLocks noGrp="1"/>
          </p:cNvSpPr>
          <p:nvPr>
            <p:ph type="pic" sz="quarter" idx="39" hasCustomPrompt="1"/>
          </p:nvPr>
        </p:nvSpPr>
        <p:spPr>
          <a:xfrm>
            <a:off x="3928670" y="2872719"/>
            <a:ext cx="1772153" cy="777240"/>
          </a:xfrm>
          <a:noFill/>
        </p:spPr>
        <p:txBody>
          <a:bodyPr anchor="ctr" anchorCtr="0">
            <a:noAutofit/>
          </a:bodyPr>
          <a:lstStyle>
            <a:lvl1pPr marL="0" indent="0" algn="ctr">
              <a:buNone/>
              <a:defRPr sz="2000" i="1">
                <a:solidFill>
                  <a:schemeClr val="tx1"/>
                </a:solidFill>
              </a:defRPr>
            </a:lvl1pPr>
          </a:lstStyle>
          <a:p>
            <a:r>
              <a:rPr lang="en-US" noProof="0" dirty="0"/>
              <a:t>Competitor 2</a:t>
            </a:r>
          </a:p>
          <a:p>
            <a:r>
              <a:rPr lang="en-US" noProof="0" dirty="0"/>
              <a:t>Logo</a:t>
            </a:r>
          </a:p>
        </p:txBody>
      </p:sp>
      <p:sp>
        <p:nvSpPr>
          <p:cNvPr id="22" name="Picture Placeholder 11" descr="Competitors logos quadrant">
            <a:extLst>
              <a:ext uri="{FF2B5EF4-FFF2-40B4-BE49-F238E27FC236}">
                <a16:creationId xmlns:a16="http://schemas.microsoft.com/office/drawing/2014/main" id="{C852F764-614E-4E0D-B231-E5EF9B5D3AFE}"/>
              </a:ext>
            </a:extLst>
          </p:cNvPr>
          <p:cNvSpPr>
            <a:spLocks noGrp="1"/>
          </p:cNvSpPr>
          <p:nvPr>
            <p:ph type="pic" sz="quarter" idx="40" hasCustomPrompt="1"/>
          </p:nvPr>
        </p:nvSpPr>
        <p:spPr>
          <a:xfrm>
            <a:off x="806105" y="2171148"/>
            <a:ext cx="1655064" cy="777240"/>
          </a:xfrm>
          <a:noFill/>
        </p:spPr>
        <p:txBody>
          <a:bodyPr anchor="ctr" anchorCtr="0">
            <a:noAutofit/>
          </a:bodyPr>
          <a:lstStyle>
            <a:lvl1pPr marL="0" indent="0" algn="ctr">
              <a:buNone/>
              <a:defRPr sz="2000" i="1">
                <a:solidFill>
                  <a:schemeClr val="tx1"/>
                </a:solidFill>
              </a:defRPr>
            </a:lvl1pPr>
          </a:lstStyle>
          <a:p>
            <a:r>
              <a:rPr lang="en-US" noProof="0" dirty="0"/>
              <a:t>Competitor 1</a:t>
            </a:r>
          </a:p>
          <a:p>
            <a:r>
              <a:rPr lang="en-US" noProof="0" dirty="0"/>
              <a:t>Logo</a:t>
            </a:r>
          </a:p>
        </p:txBody>
      </p:sp>
      <p:sp>
        <p:nvSpPr>
          <p:cNvPr id="25" name="Picture Placeholder 11" descr="Competitors logos quadrant">
            <a:extLst>
              <a:ext uri="{FF2B5EF4-FFF2-40B4-BE49-F238E27FC236}">
                <a16:creationId xmlns:a16="http://schemas.microsoft.com/office/drawing/2014/main" id="{0349F007-C349-4EF3-A61F-86C43BEB5478}"/>
              </a:ext>
            </a:extLst>
          </p:cNvPr>
          <p:cNvSpPr>
            <a:spLocks noGrp="1"/>
          </p:cNvSpPr>
          <p:nvPr>
            <p:ph type="pic" sz="quarter" idx="41" hasCustomPrompt="1"/>
          </p:nvPr>
        </p:nvSpPr>
        <p:spPr>
          <a:xfrm>
            <a:off x="2729582" y="4456262"/>
            <a:ext cx="1772153" cy="777240"/>
          </a:xfrm>
          <a:noFill/>
        </p:spPr>
        <p:txBody>
          <a:bodyPr anchor="ctr" anchorCtr="0">
            <a:noAutofit/>
          </a:bodyPr>
          <a:lstStyle>
            <a:lvl1pPr marL="0" indent="0" algn="ctr">
              <a:buNone/>
              <a:defRPr sz="2000" i="1">
                <a:solidFill>
                  <a:schemeClr val="tx1"/>
                </a:solidFill>
              </a:defRPr>
            </a:lvl1pPr>
          </a:lstStyle>
          <a:p>
            <a:r>
              <a:rPr lang="en-US" noProof="0" dirty="0"/>
              <a:t>Competitor 3</a:t>
            </a:r>
          </a:p>
          <a:p>
            <a:r>
              <a:rPr lang="en-US" noProof="0" dirty="0"/>
              <a:t>Logo</a:t>
            </a:r>
          </a:p>
        </p:txBody>
      </p:sp>
      <p:sp>
        <p:nvSpPr>
          <p:cNvPr id="26" name="Picture Placeholder 11" descr="Competitors logos quadrant">
            <a:extLst>
              <a:ext uri="{FF2B5EF4-FFF2-40B4-BE49-F238E27FC236}">
                <a16:creationId xmlns:a16="http://schemas.microsoft.com/office/drawing/2014/main" id="{FEA8BDDC-623F-4C67-AD04-E7801B537019}"/>
              </a:ext>
            </a:extLst>
          </p:cNvPr>
          <p:cNvSpPr>
            <a:spLocks noGrp="1"/>
          </p:cNvSpPr>
          <p:nvPr>
            <p:ph type="pic" sz="quarter" idx="42" hasCustomPrompt="1"/>
          </p:nvPr>
        </p:nvSpPr>
        <p:spPr>
          <a:xfrm>
            <a:off x="6829546" y="2770168"/>
            <a:ext cx="1772153" cy="777240"/>
          </a:xfrm>
          <a:noFill/>
        </p:spPr>
        <p:txBody>
          <a:bodyPr anchor="ctr" anchorCtr="0">
            <a:noAutofit/>
          </a:bodyPr>
          <a:lstStyle>
            <a:lvl1pPr marL="0" indent="0" algn="ctr">
              <a:buNone/>
              <a:defRPr sz="2000" i="1">
                <a:solidFill>
                  <a:schemeClr val="tx1"/>
                </a:solidFill>
              </a:defRPr>
            </a:lvl1pPr>
          </a:lstStyle>
          <a:p>
            <a:r>
              <a:rPr lang="en-US" noProof="0" dirty="0"/>
              <a:t>Competitor 4</a:t>
            </a:r>
          </a:p>
          <a:p>
            <a:r>
              <a:rPr lang="en-US" noProof="0" dirty="0"/>
              <a:t>Logo</a:t>
            </a:r>
          </a:p>
        </p:txBody>
      </p:sp>
      <p:sp>
        <p:nvSpPr>
          <p:cNvPr id="27" name="Picture Placeholder 11" descr="Competitors logos quadrant">
            <a:extLst>
              <a:ext uri="{FF2B5EF4-FFF2-40B4-BE49-F238E27FC236}">
                <a16:creationId xmlns:a16="http://schemas.microsoft.com/office/drawing/2014/main" id="{28B0D00B-97E7-4133-B35A-AC2EF334CD2B}"/>
              </a:ext>
            </a:extLst>
          </p:cNvPr>
          <p:cNvSpPr>
            <a:spLocks noGrp="1"/>
          </p:cNvSpPr>
          <p:nvPr>
            <p:ph type="pic" sz="quarter" idx="43" hasCustomPrompt="1"/>
          </p:nvPr>
        </p:nvSpPr>
        <p:spPr>
          <a:xfrm>
            <a:off x="6610067" y="4588832"/>
            <a:ext cx="1772153" cy="777240"/>
          </a:xfrm>
          <a:noFill/>
        </p:spPr>
        <p:txBody>
          <a:bodyPr anchor="ctr" anchorCtr="0">
            <a:noAutofit/>
          </a:bodyPr>
          <a:lstStyle>
            <a:lvl1pPr marL="0" indent="0" algn="ctr">
              <a:buNone/>
              <a:defRPr sz="2000" i="1">
                <a:solidFill>
                  <a:schemeClr val="tx1"/>
                </a:solidFill>
              </a:defRPr>
            </a:lvl1pPr>
          </a:lstStyle>
          <a:p>
            <a:r>
              <a:rPr lang="en-US" noProof="0" dirty="0"/>
              <a:t>Competitor 5</a:t>
            </a:r>
          </a:p>
          <a:p>
            <a:r>
              <a:rPr lang="en-US" noProof="0" dirty="0"/>
              <a:t>Logo</a:t>
            </a:r>
          </a:p>
        </p:txBody>
      </p:sp>
      <p:sp>
        <p:nvSpPr>
          <p:cNvPr id="28" name="Picture Placeholder 11" descr="Competitors logos quadrant">
            <a:extLst>
              <a:ext uri="{FF2B5EF4-FFF2-40B4-BE49-F238E27FC236}">
                <a16:creationId xmlns:a16="http://schemas.microsoft.com/office/drawing/2014/main" id="{8D1A7417-EFAD-46F6-ADA5-117D4C7B1A9D}"/>
              </a:ext>
            </a:extLst>
          </p:cNvPr>
          <p:cNvSpPr>
            <a:spLocks noGrp="1"/>
          </p:cNvSpPr>
          <p:nvPr>
            <p:ph type="pic" sz="quarter" idx="44" hasCustomPrompt="1"/>
          </p:nvPr>
        </p:nvSpPr>
        <p:spPr>
          <a:xfrm>
            <a:off x="9571158" y="4977452"/>
            <a:ext cx="1772153" cy="777240"/>
          </a:xfrm>
          <a:noFill/>
        </p:spPr>
        <p:txBody>
          <a:bodyPr anchor="ctr" anchorCtr="0">
            <a:noAutofit/>
          </a:bodyPr>
          <a:lstStyle>
            <a:lvl1pPr marL="0" indent="0" algn="ctr">
              <a:buNone/>
              <a:defRPr sz="2000" i="1">
                <a:solidFill>
                  <a:schemeClr val="tx1"/>
                </a:solidFill>
              </a:defRPr>
            </a:lvl1pPr>
          </a:lstStyle>
          <a:p>
            <a:r>
              <a:rPr lang="en-US" noProof="0" dirty="0"/>
              <a:t>Competitor 6</a:t>
            </a:r>
          </a:p>
          <a:p>
            <a:r>
              <a:rPr lang="en-US" noProof="0" dirty="0"/>
              <a:t>Logo</a:t>
            </a:r>
          </a:p>
        </p:txBody>
      </p:sp>
      <p:sp>
        <p:nvSpPr>
          <p:cNvPr id="29" name="Text Placeholder 7">
            <a:extLst>
              <a:ext uri="{FF2B5EF4-FFF2-40B4-BE49-F238E27FC236}">
                <a16:creationId xmlns:a16="http://schemas.microsoft.com/office/drawing/2014/main" id="{D4B80E14-BBC8-42CC-8777-FFF50D168A09}"/>
              </a:ext>
            </a:extLst>
          </p:cNvPr>
          <p:cNvSpPr>
            <a:spLocks noGrp="1"/>
          </p:cNvSpPr>
          <p:nvPr>
            <p:ph type="body" sz="quarter" idx="46" hasCustomPrompt="1"/>
          </p:nvPr>
        </p:nvSpPr>
        <p:spPr>
          <a:xfrm>
            <a:off x="789869" y="3642757"/>
            <a:ext cx="2741612" cy="248888"/>
          </a:xfrm>
        </p:spPr>
        <p:txBody>
          <a:bodyPr wrap="square" lIns="0" tIns="0" rIns="0" bIns="0">
            <a:noAutofit/>
          </a:bodyPr>
          <a:lstStyle>
            <a:lvl1pPr marL="0" indent="0">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noProof="0"/>
              <a:t>More expensive</a:t>
            </a:r>
          </a:p>
        </p:txBody>
      </p:sp>
      <p:sp>
        <p:nvSpPr>
          <p:cNvPr id="30" name="Text Placeholder 7">
            <a:extLst>
              <a:ext uri="{FF2B5EF4-FFF2-40B4-BE49-F238E27FC236}">
                <a16:creationId xmlns:a16="http://schemas.microsoft.com/office/drawing/2014/main" id="{95033551-3DD0-4EBE-8DFD-9335F8BA9268}"/>
              </a:ext>
            </a:extLst>
          </p:cNvPr>
          <p:cNvSpPr>
            <a:spLocks noGrp="1"/>
          </p:cNvSpPr>
          <p:nvPr>
            <p:ph type="body" sz="quarter" idx="48" hasCustomPrompt="1"/>
          </p:nvPr>
        </p:nvSpPr>
        <p:spPr>
          <a:xfrm>
            <a:off x="6315481" y="5884080"/>
            <a:ext cx="2741612" cy="248888"/>
          </a:xfrm>
        </p:spPr>
        <p:txBody>
          <a:bodyPr wrap="square" lIns="0" tIns="0" rIns="0" bIns="0">
            <a:noAutofit/>
          </a:bodyPr>
          <a:lstStyle>
            <a:lvl1pPr marL="0" indent="0" algn="l">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noProof="0"/>
              <a:t>Less convenient</a:t>
            </a:r>
          </a:p>
        </p:txBody>
      </p:sp>
      <p:sp>
        <p:nvSpPr>
          <p:cNvPr id="31" name="Text Placeholder 7">
            <a:extLst>
              <a:ext uri="{FF2B5EF4-FFF2-40B4-BE49-F238E27FC236}">
                <a16:creationId xmlns:a16="http://schemas.microsoft.com/office/drawing/2014/main" id="{CC507E62-D7F3-4E81-8DE2-5A7084588A33}"/>
              </a:ext>
            </a:extLst>
          </p:cNvPr>
          <p:cNvSpPr>
            <a:spLocks noGrp="1"/>
          </p:cNvSpPr>
          <p:nvPr>
            <p:ph type="body" sz="quarter" idx="49" hasCustomPrompt="1"/>
          </p:nvPr>
        </p:nvSpPr>
        <p:spPr>
          <a:xfrm>
            <a:off x="6315481" y="1343118"/>
            <a:ext cx="2741612" cy="248888"/>
          </a:xfrm>
        </p:spPr>
        <p:txBody>
          <a:bodyPr wrap="square" lIns="0" tIns="0" rIns="0" bIns="0">
            <a:noAutofit/>
          </a:bodyPr>
          <a:lstStyle>
            <a:lvl1pPr marL="0" indent="0" algn="l">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noProof="0"/>
              <a:t>More convenient</a:t>
            </a:r>
          </a:p>
        </p:txBody>
      </p:sp>
      <p:sp>
        <p:nvSpPr>
          <p:cNvPr id="32" name="Picture Placeholder 13">
            <a:extLst>
              <a:ext uri="{FF2B5EF4-FFF2-40B4-BE49-F238E27FC236}">
                <a16:creationId xmlns:a16="http://schemas.microsoft.com/office/drawing/2014/main" id="{61EF622D-8E08-41C3-BEBA-2274C2AB487A}"/>
              </a:ext>
            </a:extLst>
          </p:cNvPr>
          <p:cNvSpPr>
            <a:spLocks noGrp="1"/>
          </p:cNvSpPr>
          <p:nvPr>
            <p:ph type="pic" sz="quarter" idx="50"/>
          </p:nvPr>
        </p:nvSpPr>
        <p:spPr>
          <a:xfrm>
            <a:off x="9417999" y="1977257"/>
            <a:ext cx="1481328" cy="758952"/>
          </a:xfrm>
          <a:noFill/>
          <a:ln>
            <a:noFill/>
          </a:ln>
        </p:spPr>
        <p:txBody>
          <a:bodyPr anchor="ctr" anchorCtr="0">
            <a:noAutofit/>
          </a:bodyPr>
          <a:lstStyle>
            <a:lvl1pPr marL="0" indent="0" algn="ctr">
              <a:buNone/>
              <a:defRPr sz="1400">
                <a:solidFill>
                  <a:schemeClr val="tx1"/>
                </a:solidFill>
              </a:defRPr>
            </a:lvl1pPr>
          </a:lstStyle>
          <a:p>
            <a:r>
              <a:rPr lang="en-US" noProof="0"/>
              <a:t>Click icon to add picture</a:t>
            </a:r>
            <a:endParaRPr lang="en-US" noProof="0" dirty="0"/>
          </a:p>
        </p:txBody>
      </p:sp>
      <p:sp>
        <p:nvSpPr>
          <p:cNvPr id="33" name="Text Placeholder 7">
            <a:extLst>
              <a:ext uri="{FF2B5EF4-FFF2-40B4-BE49-F238E27FC236}">
                <a16:creationId xmlns:a16="http://schemas.microsoft.com/office/drawing/2014/main" id="{690ADA54-0156-49A9-AEF7-A4972EEB15AA}"/>
              </a:ext>
            </a:extLst>
          </p:cNvPr>
          <p:cNvSpPr>
            <a:spLocks noGrp="1"/>
          </p:cNvSpPr>
          <p:nvPr>
            <p:ph type="body" sz="quarter" idx="51" hasCustomPrompt="1"/>
          </p:nvPr>
        </p:nvSpPr>
        <p:spPr>
          <a:xfrm>
            <a:off x="8651686" y="3642757"/>
            <a:ext cx="2741612" cy="248888"/>
          </a:xfrm>
        </p:spPr>
        <p:txBody>
          <a:bodyPr lIns="0" tIns="0" rIns="0" bIns="0">
            <a:noAutofit/>
          </a:bodyPr>
          <a:lstStyle>
            <a:lvl1pPr marL="0" indent="0" algn="r">
              <a:buNone/>
              <a:defRPr sz="2000" b="0">
                <a:solidFill>
                  <a:schemeClr val="tx2"/>
                </a:solidFill>
                <a:latin typeface="+mj-lt"/>
              </a:defRPr>
            </a:lvl1pPr>
            <a:lvl2pPr marL="457200" indent="0">
              <a:buNone/>
              <a:defRPr sz="1200" b="1"/>
            </a:lvl2pPr>
            <a:lvl3pPr>
              <a:defRPr sz="1200" b="1"/>
            </a:lvl3pPr>
            <a:lvl4pPr>
              <a:defRPr sz="1200" b="1"/>
            </a:lvl4pPr>
            <a:lvl5pPr>
              <a:defRPr sz="1200" b="1"/>
            </a:lvl5pPr>
          </a:lstStyle>
          <a:p>
            <a:pPr lvl="0"/>
            <a:r>
              <a:rPr lang="en-US" noProof="0"/>
              <a:t>Less expensive</a:t>
            </a:r>
          </a:p>
        </p:txBody>
      </p:sp>
      <p:grpSp>
        <p:nvGrpSpPr>
          <p:cNvPr id="4" name="Group 3">
            <a:extLst>
              <a:ext uri="{FF2B5EF4-FFF2-40B4-BE49-F238E27FC236}">
                <a16:creationId xmlns:a16="http://schemas.microsoft.com/office/drawing/2014/main" id="{32193FB7-0142-40DD-9186-F3156B0AE4B0}"/>
              </a:ext>
            </a:extLst>
          </p:cNvPr>
          <p:cNvGrpSpPr/>
          <p:nvPr userDrawn="1"/>
        </p:nvGrpSpPr>
        <p:grpSpPr>
          <a:xfrm>
            <a:off x="6045600" y="1376748"/>
            <a:ext cx="100800" cy="5481252"/>
            <a:chOff x="6045600" y="1376748"/>
            <a:chExt cx="100800" cy="5481252"/>
          </a:xfrm>
        </p:grpSpPr>
        <p:cxnSp>
          <p:nvCxnSpPr>
            <p:cNvPr id="3" name="Straight Connector 2">
              <a:extLst>
                <a:ext uri="{FF2B5EF4-FFF2-40B4-BE49-F238E27FC236}">
                  <a16:creationId xmlns:a16="http://schemas.microsoft.com/office/drawing/2014/main" id="{CD1389D4-2EB7-40E2-B21B-4EE70FCA2236}"/>
                </a:ext>
              </a:extLst>
            </p:cNvPr>
            <p:cNvCxnSpPr>
              <a:cxnSpLocks/>
            </p:cNvCxnSpPr>
            <p:nvPr userDrawn="1"/>
          </p:nvCxnSpPr>
          <p:spPr>
            <a:xfrm rot="16200000">
              <a:off x="3389377" y="4151376"/>
              <a:ext cx="5413248"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a:extLst>
                <a:ext uri="{FF2B5EF4-FFF2-40B4-BE49-F238E27FC236}">
                  <a16:creationId xmlns:a16="http://schemas.microsoft.com/office/drawing/2014/main" id="{BA48E795-AD00-4819-94E4-A5211D331715}"/>
                </a:ext>
              </a:extLst>
            </p:cNvPr>
            <p:cNvSpPr/>
            <p:nvPr userDrawn="1"/>
          </p:nvSpPr>
          <p:spPr>
            <a:xfrm>
              <a:off x="6045600" y="1376748"/>
              <a:ext cx="100800" cy="100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grpSp>
        <p:nvGrpSpPr>
          <p:cNvPr id="37" name="Group 36">
            <a:extLst>
              <a:ext uri="{FF2B5EF4-FFF2-40B4-BE49-F238E27FC236}">
                <a16:creationId xmlns:a16="http://schemas.microsoft.com/office/drawing/2014/main" id="{41BD97BD-35F4-4534-8B74-24D44A99BC58}"/>
              </a:ext>
            </a:extLst>
          </p:cNvPr>
          <p:cNvGrpSpPr/>
          <p:nvPr userDrawn="1"/>
        </p:nvGrpSpPr>
        <p:grpSpPr>
          <a:xfrm rot="5400000">
            <a:off x="5669857" y="-1673474"/>
            <a:ext cx="100800" cy="11440514"/>
            <a:chOff x="6045600" y="1329588"/>
            <a:chExt cx="100800" cy="11440514"/>
          </a:xfrm>
        </p:grpSpPr>
        <p:cxnSp>
          <p:nvCxnSpPr>
            <p:cNvPr id="38" name="Straight Connector 37">
              <a:extLst>
                <a:ext uri="{FF2B5EF4-FFF2-40B4-BE49-F238E27FC236}">
                  <a16:creationId xmlns:a16="http://schemas.microsoft.com/office/drawing/2014/main" id="{D8351F13-467F-49F8-8279-C5B29A51798F}"/>
                </a:ext>
              </a:extLst>
            </p:cNvPr>
            <p:cNvCxnSpPr>
              <a:cxnSpLocks/>
            </p:cNvCxnSpPr>
            <p:nvPr userDrawn="1"/>
          </p:nvCxnSpPr>
          <p:spPr>
            <a:xfrm rot="16200000">
              <a:off x="408032" y="7082102"/>
              <a:ext cx="11376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39" name="Oval 38">
              <a:extLst>
                <a:ext uri="{FF2B5EF4-FFF2-40B4-BE49-F238E27FC236}">
                  <a16:creationId xmlns:a16="http://schemas.microsoft.com/office/drawing/2014/main" id="{09AA12FA-7959-4581-B344-DF9E7B0AD37A}"/>
                </a:ext>
              </a:extLst>
            </p:cNvPr>
            <p:cNvSpPr/>
            <p:nvPr userDrawn="1"/>
          </p:nvSpPr>
          <p:spPr>
            <a:xfrm>
              <a:off x="6045600" y="1329588"/>
              <a:ext cx="100800" cy="100800"/>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Tree>
    <p:extLst>
      <p:ext uri="{BB962C8B-B14F-4D97-AF65-F5344CB8AC3E}">
        <p14:creationId xmlns:p14="http://schemas.microsoft.com/office/powerpoint/2010/main" val="2939558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ree Section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7" y="1512271"/>
            <a:ext cx="2828198" cy="1286838"/>
          </a:xfrm>
        </p:spPr>
        <p:txBody>
          <a:bodyPr lIns="0" tIns="0" rIns="0" bIns="0" anchor="b">
            <a:normAutofit/>
          </a:bodyPr>
          <a:lstStyle>
            <a:lvl1pP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1" y="3148315"/>
            <a:ext cx="2216876" cy="2098138"/>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897696"/>
            <a:ext cx="3360726" cy="100800"/>
            <a:chOff x="0" y="3240138"/>
            <a:chExt cx="3360726"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27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25992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15">
            <a:extLst>
              <a:ext uri="{FF2B5EF4-FFF2-40B4-BE49-F238E27FC236}">
                <a16:creationId xmlns:a16="http://schemas.microsoft.com/office/drawing/2014/main" id="{DA80730C-5AC9-41A0-ACC5-624F0652D685}"/>
              </a:ext>
            </a:extLst>
          </p:cNvPr>
          <p:cNvSpPr>
            <a:spLocks noGrp="1"/>
          </p:cNvSpPr>
          <p:nvPr>
            <p:ph type="body" sz="quarter" idx="26" hasCustomPrompt="1"/>
          </p:nvPr>
        </p:nvSpPr>
        <p:spPr>
          <a:xfrm>
            <a:off x="4475261" y="2631676"/>
            <a:ext cx="978408" cy="978408"/>
          </a:xfrm>
          <a:prstGeom prst="ellipse">
            <a:avLst/>
          </a:prstGeom>
          <a:ln w="6350">
            <a:solidFill>
              <a:schemeClr val="tx1"/>
            </a:solidFill>
          </a:ln>
        </p:spPr>
        <p:txBody>
          <a:bodyPr lIns="0" tIns="72000" rIns="0" bIns="0" anchor="ctr" anchorCtr="0">
            <a:noAutofit/>
          </a:bodyPr>
          <a:lstStyle>
            <a:lvl1pPr marL="0" indent="0" algn="ctr">
              <a:buNone/>
              <a:defRPr sz="7000" b="1">
                <a:ln w="6350">
                  <a:solidFill>
                    <a:schemeClr val="tx1"/>
                  </a:solidFill>
                </a:ln>
                <a:noFill/>
                <a:latin typeface="+mj-lt"/>
              </a:defRPr>
            </a:lvl1pPr>
          </a:lstStyle>
          <a:p>
            <a:pPr lvl="0"/>
            <a:r>
              <a:rPr lang="en-US" noProof="0"/>
              <a:t>1</a:t>
            </a:r>
          </a:p>
        </p:txBody>
      </p:sp>
      <p:sp>
        <p:nvSpPr>
          <p:cNvPr id="22" name="Text Placeholder 15">
            <a:extLst>
              <a:ext uri="{FF2B5EF4-FFF2-40B4-BE49-F238E27FC236}">
                <a16:creationId xmlns:a16="http://schemas.microsoft.com/office/drawing/2014/main" id="{515B23A8-23EB-4E6E-A24C-4154570D7DC0}"/>
              </a:ext>
            </a:extLst>
          </p:cNvPr>
          <p:cNvSpPr>
            <a:spLocks noGrp="1"/>
          </p:cNvSpPr>
          <p:nvPr>
            <p:ph type="body" sz="quarter" idx="28" hasCustomPrompt="1"/>
          </p:nvPr>
        </p:nvSpPr>
        <p:spPr>
          <a:xfrm>
            <a:off x="7436251" y="2015540"/>
            <a:ext cx="978408" cy="978408"/>
          </a:xfrm>
          <a:prstGeom prst="ellipse">
            <a:avLst/>
          </a:prstGeom>
          <a:ln w="6350">
            <a:solidFill>
              <a:schemeClr val="tx1"/>
            </a:solidFill>
          </a:ln>
        </p:spPr>
        <p:txBody>
          <a:bodyPr lIns="0" tIns="36000" rIns="0" bIns="0" anchor="ctr" anchorCtr="0">
            <a:noAutofit/>
          </a:bodyPr>
          <a:lstStyle>
            <a:lvl1pPr marL="0" indent="0" algn="ctr">
              <a:buNone/>
              <a:defRPr sz="7000" b="1">
                <a:ln w="6350">
                  <a:solidFill>
                    <a:schemeClr val="tx1"/>
                  </a:solidFill>
                </a:ln>
                <a:noFill/>
                <a:latin typeface="+mj-lt"/>
              </a:defRPr>
            </a:lvl1pPr>
          </a:lstStyle>
          <a:p>
            <a:pPr lvl="0"/>
            <a:r>
              <a:rPr lang="en-US" noProof="0"/>
              <a:t>2</a:t>
            </a:r>
          </a:p>
        </p:txBody>
      </p:sp>
      <p:sp>
        <p:nvSpPr>
          <p:cNvPr id="23" name="Text Placeholder 15">
            <a:extLst>
              <a:ext uri="{FF2B5EF4-FFF2-40B4-BE49-F238E27FC236}">
                <a16:creationId xmlns:a16="http://schemas.microsoft.com/office/drawing/2014/main" id="{C12919ED-FD55-4081-BB4A-2B2FDA3BED17}"/>
              </a:ext>
            </a:extLst>
          </p:cNvPr>
          <p:cNvSpPr>
            <a:spLocks noGrp="1"/>
          </p:cNvSpPr>
          <p:nvPr>
            <p:ph type="body" sz="quarter" idx="31" hasCustomPrompt="1"/>
          </p:nvPr>
        </p:nvSpPr>
        <p:spPr>
          <a:xfrm>
            <a:off x="10397240" y="1239687"/>
            <a:ext cx="978408" cy="978408"/>
          </a:xfrm>
          <a:prstGeom prst="ellipse">
            <a:avLst/>
          </a:prstGeom>
          <a:ln w="6350">
            <a:solidFill>
              <a:schemeClr val="tx1"/>
            </a:solidFill>
          </a:ln>
        </p:spPr>
        <p:txBody>
          <a:bodyPr lIns="0" tIns="36000" rIns="0" bIns="0" anchor="ctr" anchorCtr="0">
            <a:noAutofit/>
          </a:bodyPr>
          <a:lstStyle>
            <a:lvl1pPr marL="0" indent="0" algn="ctr">
              <a:buNone/>
              <a:defRPr sz="7000" b="1">
                <a:ln w="6350">
                  <a:solidFill>
                    <a:schemeClr val="tx1"/>
                  </a:solidFill>
                </a:ln>
                <a:noFill/>
                <a:latin typeface="+mj-lt"/>
              </a:defRPr>
            </a:lvl1pPr>
          </a:lstStyle>
          <a:p>
            <a:pPr lvl="0"/>
            <a:r>
              <a:rPr lang="en-US" noProof="0"/>
              <a:t>3</a:t>
            </a:r>
          </a:p>
        </p:txBody>
      </p:sp>
      <p:cxnSp>
        <p:nvCxnSpPr>
          <p:cNvPr id="24" name="Straight Connector 23">
            <a:extLst>
              <a:ext uri="{FF2B5EF4-FFF2-40B4-BE49-F238E27FC236}">
                <a16:creationId xmlns:a16="http://schemas.microsoft.com/office/drawing/2014/main" id="{56A6259C-432B-4405-9E82-995AF092FB7A}"/>
              </a:ext>
            </a:extLst>
          </p:cNvPr>
          <p:cNvCxnSpPr>
            <a:cxnSpLocks/>
          </p:cNvCxnSpPr>
          <p:nvPr userDrawn="1"/>
        </p:nvCxnSpPr>
        <p:spPr>
          <a:xfrm rot="16200000" flipV="1">
            <a:off x="4068065" y="1728891"/>
            <a:ext cx="17928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13BC485E-8BCE-479F-A7E9-7F9E193E6E96}"/>
              </a:ext>
            </a:extLst>
          </p:cNvPr>
          <p:cNvCxnSpPr>
            <a:cxnSpLocks/>
          </p:cNvCxnSpPr>
          <p:nvPr userDrawn="1"/>
        </p:nvCxnSpPr>
        <p:spPr>
          <a:xfrm>
            <a:off x="4964465" y="836613"/>
            <a:ext cx="5925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5094BC6-BA16-4E05-868C-3AE971AF3DA4}"/>
              </a:ext>
            </a:extLst>
          </p:cNvPr>
          <p:cNvCxnSpPr>
            <a:cxnSpLocks/>
          </p:cNvCxnSpPr>
          <p:nvPr userDrawn="1"/>
        </p:nvCxnSpPr>
        <p:spPr>
          <a:xfrm rot="16200000" flipV="1">
            <a:off x="10688444" y="1030491"/>
            <a:ext cx="396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F9130EC6-4A8D-447F-862E-E5A693E68C8C}"/>
              </a:ext>
            </a:extLst>
          </p:cNvPr>
          <p:cNvCxnSpPr>
            <a:cxnSpLocks/>
          </p:cNvCxnSpPr>
          <p:nvPr userDrawn="1"/>
        </p:nvCxnSpPr>
        <p:spPr>
          <a:xfrm flipV="1">
            <a:off x="7925455" y="837355"/>
            <a:ext cx="0" cy="117818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1B29C9C1-9494-4E8B-A0F3-611E947A19B3}"/>
              </a:ext>
            </a:extLst>
          </p:cNvPr>
          <p:cNvSpPr>
            <a:spLocks noGrp="1"/>
          </p:cNvSpPr>
          <p:nvPr>
            <p:ph type="body" idx="27" hasCustomPrompt="1"/>
          </p:nvPr>
        </p:nvSpPr>
        <p:spPr>
          <a:xfrm>
            <a:off x="3151266" y="4543170"/>
            <a:ext cx="2589369" cy="1280958"/>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0" name="Text Placeholder 2">
            <a:extLst>
              <a:ext uri="{FF2B5EF4-FFF2-40B4-BE49-F238E27FC236}">
                <a16:creationId xmlns:a16="http://schemas.microsoft.com/office/drawing/2014/main" id="{ABB09D16-148A-45C2-B0B8-1495E8DC7D64}"/>
              </a:ext>
            </a:extLst>
          </p:cNvPr>
          <p:cNvSpPr>
            <a:spLocks noGrp="1"/>
          </p:cNvSpPr>
          <p:nvPr>
            <p:ph type="body" idx="29" hasCustomPrompt="1"/>
          </p:nvPr>
        </p:nvSpPr>
        <p:spPr>
          <a:xfrm>
            <a:off x="3151265" y="424646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1" name="Text Placeholder 2">
            <a:extLst>
              <a:ext uri="{FF2B5EF4-FFF2-40B4-BE49-F238E27FC236}">
                <a16:creationId xmlns:a16="http://schemas.microsoft.com/office/drawing/2014/main" id="{67814C7C-3597-4B16-A4AC-D81985C587BD}"/>
              </a:ext>
            </a:extLst>
          </p:cNvPr>
          <p:cNvSpPr>
            <a:spLocks noGrp="1"/>
          </p:cNvSpPr>
          <p:nvPr>
            <p:ph type="body" idx="32" hasCustomPrompt="1"/>
          </p:nvPr>
        </p:nvSpPr>
        <p:spPr>
          <a:xfrm>
            <a:off x="3151265" y="388390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43" name="Text Placeholder 2">
            <a:extLst>
              <a:ext uri="{FF2B5EF4-FFF2-40B4-BE49-F238E27FC236}">
                <a16:creationId xmlns:a16="http://schemas.microsoft.com/office/drawing/2014/main" id="{EFE2A8C5-F462-436C-B748-BBE5D58CB8B4}"/>
              </a:ext>
            </a:extLst>
          </p:cNvPr>
          <p:cNvSpPr>
            <a:spLocks noGrp="1"/>
          </p:cNvSpPr>
          <p:nvPr>
            <p:ph type="body" idx="33" hasCustomPrompt="1"/>
          </p:nvPr>
        </p:nvSpPr>
        <p:spPr>
          <a:xfrm>
            <a:off x="6048861" y="3849559"/>
            <a:ext cx="2589369" cy="178695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4" name="Text Placeholder 2">
            <a:extLst>
              <a:ext uri="{FF2B5EF4-FFF2-40B4-BE49-F238E27FC236}">
                <a16:creationId xmlns:a16="http://schemas.microsoft.com/office/drawing/2014/main" id="{586DAC0D-9859-40A1-8456-F0B43D96718B}"/>
              </a:ext>
            </a:extLst>
          </p:cNvPr>
          <p:cNvSpPr>
            <a:spLocks noGrp="1"/>
          </p:cNvSpPr>
          <p:nvPr>
            <p:ph type="body" idx="34" hasCustomPrompt="1"/>
          </p:nvPr>
        </p:nvSpPr>
        <p:spPr>
          <a:xfrm>
            <a:off x="6048860" y="355285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5" name="Text Placeholder 2">
            <a:extLst>
              <a:ext uri="{FF2B5EF4-FFF2-40B4-BE49-F238E27FC236}">
                <a16:creationId xmlns:a16="http://schemas.microsoft.com/office/drawing/2014/main" id="{37B983EE-F89D-4F09-8A9F-2347FA364217}"/>
              </a:ext>
            </a:extLst>
          </p:cNvPr>
          <p:cNvSpPr>
            <a:spLocks noGrp="1"/>
          </p:cNvSpPr>
          <p:nvPr>
            <p:ph type="body" idx="35" hasCustomPrompt="1"/>
          </p:nvPr>
        </p:nvSpPr>
        <p:spPr>
          <a:xfrm>
            <a:off x="6048860" y="319029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46" name="Text Placeholder 2">
            <a:extLst>
              <a:ext uri="{FF2B5EF4-FFF2-40B4-BE49-F238E27FC236}">
                <a16:creationId xmlns:a16="http://schemas.microsoft.com/office/drawing/2014/main" id="{D30DD128-A937-4A2F-B070-523A5BAAE260}"/>
              </a:ext>
            </a:extLst>
          </p:cNvPr>
          <p:cNvSpPr>
            <a:spLocks noGrp="1"/>
          </p:cNvSpPr>
          <p:nvPr>
            <p:ph type="body" idx="36" hasCustomPrompt="1"/>
          </p:nvPr>
        </p:nvSpPr>
        <p:spPr>
          <a:xfrm>
            <a:off x="8975159" y="3147170"/>
            <a:ext cx="2589369" cy="2311934"/>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7" name="Text Placeholder 2">
            <a:extLst>
              <a:ext uri="{FF2B5EF4-FFF2-40B4-BE49-F238E27FC236}">
                <a16:creationId xmlns:a16="http://schemas.microsoft.com/office/drawing/2014/main" id="{5737B87C-E3C0-46B2-8B79-63EB60491503}"/>
              </a:ext>
            </a:extLst>
          </p:cNvPr>
          <p:cNvSpPr>
            <a:spLocks noGrp="1"/>
          </p:cNvSpPr>
          <p:nvPr>
            <p:ph type="body" idx="37" hasCustomPrompt="1"/>
          </p:nvPr>
        </p:nvSpPr>
        <p:spPr>
          <a:xfrm>
            <a:off x="8975158" y="2850467"/>
            <a:ext cx="2415199" cy="236141"/>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8" name="Text Placeholder 2">
            <a:extLst>
              <a:ext uri="{FF2B5EF4-FFF2-40B4-BE49-F238E27FC236}">
                <a16:creationId xmlns:a16="http://schemas.microsoft.com/office/drawing/2014/main" id="{22F76863-7DCD-4365-80F0-001D51F08779}"/>
              </a:ext>
            </a:extLst>
          </p:cNvPr>
          <p:cNvSpPr>
            <a:spLocks noGrp="1"/>
          </p:cNvSpPr>
          <p:nvPr>
            <p:ph type="body" idx="38" hasCustomPrompt="1"/>
          </p:nvPr>
        </p:nvSpPr>
        <p:spPr>
          <a:xfrm>
            <a:off x="8975158" y="2487902"/>
            <a:ext cx="2415199" cy="360000"/>
          </a:xfrm>
        </p:spPr>
        <p:txBody>
          <a:bodyPr lIns="0" tIns="0" rIns="0" bIns="0" anchor="b" anchorCtr="0">
            <a:normAutofit/>
          </a:bodyPr>
          <a:lstStyle>
            <a:lvl1pPr marL="0" indent="0" algn="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Tree>
    <p:extLst>
      <p:ext uri="{BB962C8B-B14F-4D97-AF65-F5344CB8AC3E}">
        <p14:creationId xmlns:p14="http://schemas.microsoft.com/office/powerpoint/2010/main" val="30782733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le and Chart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707529"/>
            <a:ext cx="5314072" cy="569086"/>
          </a:xfrm>
        </p:spPr>
        <p:txBody>
          <a:bodyPr lIns="0" tIns="0" rIns="0" bIns="0" anchor="b">
            <a:normAutofit/>
          </a:bodyPr>
          <a:lstStyle>
            <a:lvl1pPr algn="l">
              <a:defRPr sz="3600"/>
            </a:lvl1pPr>
          </a:lstStyle>
          <a:p>
            <a:r>
              <a:rPr lang="en-US" noProof="0"/>
              <a:t>CLICK TO EDIT TITLE</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383372"/>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831850" y="2031832"/>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4" name="Text Placeholder 2">
            <a:extLst>
              <a:ext uri="{FF2B5EF4-FFF2-40B4-BE49-F238E27FC236}">
                <a16:creationId xmlns:a16="http://schemas.microsoft.com/office/drawing/2014/main" id="{FB2A0B34-417C-46AC-95C0-9B2A2FCC8BFC}"/>
              </a:ext>
            </a:extLst>
          </p:cNvPr>
          <p:cNvSpPr>
            <a:spLocks noGrp="1"/>
          </p:cNvSpPr>
          <p:nvPr>
            <p:ph type="body" idx="31" hasCustomPrompt="1"/>
          </p:nvPr>
        </p:nvSpPr>
        <p:spPr>
          <a:xfrm>
            <a:off x="6096000" y="2031832"/>
            <a:ext cx="2915732" cy="360000"/>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 name="Content Placeholder 2">
            <a:extLst>
              <a:ext uri="{FF2B5EF4-FFF2-40B4-BE49-F238E27FC236}">
                <a16:creationId xmlns:a16="http://schemas.microsoft.com/office/drawing/2014/main" id="{7D36F8EF-728B-45C1-87D8-4AD8FA8F3716}"/>
              </a:ext>
            </a:extLst>
          </p:cNvPr>
          <p:cNvSpPr>
            <a:spLocks noGrp="1"/>
          </p:cNvSpPr>
          <p:nvPr>
            <p:ph sz="quarter" idx="32"/>
          </p:nvPr>
        </p:nvSpPr>
        <p:spPr>
          <a:xfrm>
            <a:off x="803275" y="2524125"/>
            <a:ext cx="4970463" cy="2935288"/>
          </a:xfrm>
        </p:spPr>
        <p:txBody>
          <a:bodyPr>
            <a:normAutofit/>
          </a:bodyPr>
          <a:lstStyle>
            <a:lvl1pPr>
              <a:defRPr sz="1400"/>
            </a:lvl1pPr>
            <a:lvl2pPr>
              <a:defRPr sz="1400"/>
            </a:lvl2pPr>
            <a:lvl3pPr>
              <a:defRPr sz="1400"/>
            </a:lvl3pPr>
            <a:lvl4pPr>
              <a:defRPr sz="1400"/>
            </a:lvl4pPr>
            <a:lvl5pPr>
              <a:defRPr sz="14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2" name="Content Placeholder 2">
            <a:extLst>
              <a:ext uri="{FF2B5EF4-FFF2-40B4-BE49-F238E27FC236}">
                <a16:creationId xmlns:a16="http://schemas.microsoft.com/office/drawing/2014/main" id="{7395C5B4-6B03-4F70-96F8-3AE3A7817B52}"/>
              </a:ext>
            </a:extLst>
          </p:cNvPr>
          <p:cNvSpPr>
            <a:spLocks noGrp="1"/>
          </p:cNvSpPr>
          <p:nvPr>
            <p:ph sz="quarter" idx="33"/>
          </p:nvPr>
        </p:nvSpPr>
        <p:spPr>
          <a:xfrm>
            <a:off x="6096000" y="2524125"/>
            <a:ext cx="4970463" cy="2935288"/>
          </a:xfrm>
        </p:spPr>
        <p:txBody>
          <a:bodyPr>
            <a:normAutofit/>
          </a:bodyPr>
          <a:lstStyle>
            <a:lvl1pPr>
              <a:defRPr sz="1400"/>
            </a:lvl1pPr>
            <a:lvl2pPr>
              <a:defRPr sz="1400"/>
            </a:lvl2pPr>
            <a:lvl3pPr>
              <a:defRPr sz="1400"/>
            </a:lvl3pPr>
            <a:lvl4pPr>
              <a:defRPr sz="1400"/>
            </a:lvl4pPr>
            <a:lvl5pPr>
              <a:defRPr sz="1400"/>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77891543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meline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8736466" y="707529"/>
            <a:ext cx="2673606" cy="569086"/>
          </a:xfrm>
        </p:spPr>
        <p:txBody>
          <a:bodyPr lIns="0" tIns="0" rIns="0" bIns="0" anchor="b">
            <a:normAutofit/>
          </a:bodyPr>
          <a:lstStyle>
            <a:lvl1pPr algn="r">
              <a:defRPr sz="3600"/>
            </a:lvl1pPr>
          </a:lstStyle>
          <a:p>
            <a:r>
              <a:rPr lang="en-US" noProof="0"/>
              <a:t>TIMELINE</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9147803" y="1625821"/>
            <a:ext cx="2262267" cy="2021536"/>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9186215" y="1375202"/>
            <a:ext cx="3005785" cy="100800"/>
            <a:chOff x="2729180" y="3240138"/>
            <a:chExt cx="153234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2729180" y="3290538"/>
              <a:ext cx="1504927"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4210138" y="324013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2618284" y="685667"/>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20XX</a:t>
            </a:r>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5930241" y="1079309"/>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5930241" y="786637"/>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14" name="Straight Connector 13">
            <a:extLst>
              <a:ext uri="{FF2B5EF4-FFF2-40B4-BE49-F238E27FC236}">
                <a16:creationId xmlns:a16="http://schemas.microsoft.com/office/drawing/2014/main" id="{1AD3A3AB-488E-4090-9FD5-E005D5A9ECF5}"/>
              </a:ext>
            </a:extLst>
          </p:cNvPr>
          <p:cNvCxnSpPr>
            <a:cxnSpLocks/>
          </p:cNvCxnSpPr>
          <p:nvPr userDrawn="1"/>
        </p:nvCxnSpPr>
        <p:spPr>
          <a:xfrm rot="16200000">
            <a:off x="2094269" y="3429000"/>
            <a:ext cx="6858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Oval 20">
            <a:extLst>
              <a:ext uri="{FF2B5EF4-FFF2-40B4-BE49-F238E27FC236}">
                <a16:creationId xmlns:a16="http://schemas.microsoft.com/office/drawing/2014/main" id="{BD6729DC-C5B3-485B-B5CD-F06FC3CAFD9A}"/>
              </a:ext>
            </a:extLst>
          </p:cNvPr>
          <p:cNvSpPr/>
          <p:nvPr userDrawn="1"/>
        </p:nvSpPr>
        <p:spPr>
          <a:xfrm>
            <a:off x="5372392" y="9598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9" name="Oval 28">
            <a:extLst>
              <a:ext uri="{FF2B5EF4-FFF2-40B4-BE49-F238E27FC236}">
                <a16:creationId xmlns:a16="http://schemas.microsoft.com/office/drawing/2014/main" id="{C4046DD7-8FB2-43D4-8E94-3D35DC3E2891}"/>
              </a:ext>
            </a:extLst>
          </p:cNvPr>
          <p:cNvSpPr/>
          <p:nvPr userDrawn="1"/>
        </p:nvSpPr>
        <p:spPr>
          <a:xfrm>
            <a:off x="5372392" y="53623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0" name="Oval 29">
            <a:extLst>
              <a:ext uri="{FF2B5EF4-FFF2-40B4-BE49-F238E27FC236}">
                <a16:creationId xmlns:a16="http://schemas.microsoft.com/office/drawing/2014/main" id="{A320A73A-D3CB-4E04-B7E2-F3696B8ACDEA}"/>
              </a:ext>
            </a:extLst>
          </p:cNvPr>
          <p:cNvSpPr/>
          <p:nvPr userDrawn="1"/>
        </p:nvSpPr>
        <p:spPr>
          <a:xfrm>
            <a:off x="5372392" y="24273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1" name="Oval 30">
            <a:extLst>
              <a:ext uri="{FF2B5EF4-FFF2-40B4-BE49-F238E27FC236}">
                <a16:creationId xmlns:a16="http://schemas.microsoft.com/office/drawing/2014/main" id="{3E2B01F0-78A8-41AE-95B8-811603402031}"/>
              </a:ext>
            </a:extLst>
          </p:cNvPr>
          <p:cNvSpPr/>
          <p:nvPr userDrawn="1"/>
        </p:nvSpPr>
        <p:spPr>
          <a:xfrm>
            <a:off x="5372392" y="3894827"/>
            <a:ext cx="301752" cy="301752"/>
          </a:xfrm>
          <a:prstGeom prst="ellipse">
            <a:avLst/>
          </a:prstGeom>
          <a:solidFill>
            <a:srgbClr val="0F172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2" name="Text Placeholder 2">
            <a:extLst>
              <a:ext uri="{FF2B5EF4-FFF2-40B4-BE49-F238E27FC236}">
                <a16:creationId xmlns:a16="http://schemas.microsoft.com/office/drawing/2014/main" id="{A70E382B-B932-45B7-BD95-6D722A4A2480}"/>
              </a:ext>
            </a:extLst>
          </p:cNvPr>
          <p:cNvSpPr>
            <a:spLocks noGrp="1"/>
          </p:cNvSpPr>
          <p:nvPr>
            <p:ph type="body" idx="31" hasCustomPrompt="1"/>
          </p:nvPr>
        </p:nvSpPr>
        <p:spPr>
          <a:xfrm>
            <a:off x="5930241" y="2532448"/>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3" name="Text Placeholder 2">
            <a:extLst>
              <a:ext uri="{FF2B5EF4-FFF2-40B4-BE49-F238E27FC236}">
                <a16:creationId xmlns:a16="http://schemas.microsoft.com/office/drawing/2014/main" id="{2F096B52-06C2-46DF-BB33-70D931283F16}"/>
              </a:ext>
            </a:extLst>
          </p:cNvPr>
          <p:cNvSpPr>
            <a:spLocks noGrp="1"/>
          </p:cNvSpPr>
          <p:nvPr>
            <p:ph type="body" idx="32" hasCustomPrompt="1"/>
          </p:nvPr>
        </p:nvSpPr>
        <p:spPr>
          <a:xfrm>
            <a:off x="5930241" y="2239776"/>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5" name="Text Placeholder 2">
            <a:extLst>
              <a:ext uri="{FF2B5EF4-FFF2-40B4-BE49-F238E27FC236}">
                <a16:creationId xmlns:a16="http://schemas.microsoft.com/office/drawing/2014/main" id="{5D87FD43-95C9-4217-AD5F-FE02E28AD4CE}"/>
              </a:ext>
            </a:extLst>
          </p:cNvPr>
          <p:cNvSpPr>
            <a:spLocks noGrp="1"/>
          </p:cNvSpPr>
          <p:nvPr>
            <p:ph type="body" idx="33" hasCustomPrompt="1"/>
          </p:nvPr>
        </p:nvSpPr>
        <p:spPr>
          <a:xfrm>
            <a:off x="5930241" y="3985587"/>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7" name="Text Placeholder 2">
            <a:extLst>
              <a:ext uri="{FF2B5EF4-FFF2-40B4-BE49-F238E27FC236}">
                <a16:creationId xmlns:a16="http://schemas.microsoft.com/office/drawing/2014/main" id="{A6706CEB-523E-4248-9A66-5D139D8B0DE5}"/>
              </a:ext>
            </a:extLst>
          </p:cNvPr>
          <p:cNvSpPr>
            <a:spLocks noGrp="1"/>
          </p:cNvSpPr>
          <p:nvPr>
            <p:ph type="body" idx="34" hasCustomPrompt="1"/>
          </p:nvPr>
        </p:nvSpPr>
        <p:spPr>
          <a:xfrm>
            <a:off x="5930241" y="3692915"/>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8" name="Text Placeholder 2">
            <a:extLst>
              <a:ext uri="{FF2B5EF4-FFF2-40B4-BE49-F238E27FC236}">
                <a16:creationId xmlns:a16="http://schemas.microsoft.com/office/drawing/2014/main" id="{6ADC931C-F9B2-467E-A024-CB5BE74BAD85}"/>
              </a:ext>
            </a:extLst>
          </p:cNvPr>
          <p:cNvSpPr>
            <a:spLocks noGrp="1"/>
          </p:cNvSpPr>
          <p:nvPr>
            <p:ph type="body" idx="35" hasCustomPrompt="1"/>
          </p:nvPr>
        </p:nvSpPr>
        <p:spPr>
          <a:xfrm>
            <a:off x="5930241" y="5438727"/>
            <a:ext cx="2810591" cy="758864"/>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9" name="Text Placeholder 2">
            <a:extLst>
              <a:ext uri="{FF2B5EF4-FFF2-40B4-BE49-F238E27FC236}">
                <a16:creationId xmlns:a16="http://schemas.microsoft.com/office/drawing/2014/main" id="{0A301DE6-2E75-41F5-9314-B269815BA3F3}"/>
              </a:ext>
            </a:extLst>
          </p:cNvPr>
          <p:cNvSpPr>
            <a:spLocks noGrp="1"/>
          </p:cNvSpPr>
          <p:nvPr>
            <p:ph type="body" idx="36" hasCustomPrompt="1"/>
          </p:nvPr>
        </p:nvSpPr>
        <p:spPr>
          <a:xfrm>
            <a:off x="5930241" y="5146055"/>
            <a:ext cx="2810591" cy="292671"/>
          </a:xfrm>
        </p:spPr>
        <p:txBody>
          <a:bodyPr lIns="0" tIns="0" rIns="0" bIns="0" anchor="t"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0" name="Text Placeholder 15">
            <a:extLst>
              <a:ext uri="{FF2B5EF4-FFF2-40B4-BE49-F238E27FC236}">
                <a16:creationId xmlns:a16="http://schemas.microsoft.com/office/drawing/2014/main" id="{B9154606-4DE0-4DC7-830A-371423BE4201}"/>
              </a:ext>
            </a:extLst>
          </p:cNvPr>
          <p:cNvSpPr>
            <a:spLocks noGrp="1"/>
          </p:cNvSpPr>
          <p:nvPr>
            <p:ph type="body" sz="quarter" idx="37" hasCustomPrompt="1"/>
          </p:nvPr>
        </p:nvSpPr>
        <p:spPr>
          <a:xfrm>
            <a:off x="2618284" y="2153566"/>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20XX</a:t>
            </a:r>
          </a:p>
        </p:txBody>
      </p:sp>
      <p:sp>
        <p:nvSpPr>
          <p:cNvPr id="41" name="Text Placeholder 15">
            <a:extLst>
              <a:ext uri="{FF2B5EF4-FFF2-40B4-BE49-F238E27FC236}">
                <a16:creationId xmlns:a16="http://schemas.microsoft.com/office/drawing/2014/main" id="{5AC8C127-0F88-413C-B7BA-2ED0F81E7D4E}"/>
              </a:ext>
            </a:extLst>
          </p:cNvPr>
          <p:cNvSpPr>
            <a:spLocks noGrp="1"/>
          </p:cNvSpPr>
          <p:nvPr>
            <p:ph type="body" sz="quarter" idx="38" hasCustomPrompt="1"/>
          </p:nvPr>
        </p:nvSpPr>
        <p:spPr>
          <a:xfrm>
            <a:off x="2618284" y="3621465"/>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20XX</a:t>
            </a:r>
          </a:p>
        </p:txBody>
      </p:sp>
      <p:sp>
        <p:nvSpPr>
          <p:cNvPr id="42" name="Text Placeholder 15">
            <a:extLst>
              <a:ext uri="{FF2B5EF4-FFF2-40B4-BE49-F238E27FC236}">
                <a16:creationId xmlns:a16="http://schemas.microsoft.com/office/drawing/2014/main" id="{63C5707A-6E08-4B58-A5FE-40063DB6548E}"/>
              </a:ext>
            </a:extLst>
          </p:cNvPr>
          <p:cNvSpPr>
            <a:spLocks noGrp="1"/>
          </p:cNvSpPr>
          <p:nvPr>
            <p:ph type="body" sz="quarter" idx="39" hasCustomPrompt="1"/>
          </p:nvPr>
        </p:nvSpPr>
        <p:spPr>
          <a:xfrm>
            <a:off x="2618284" y="5089363"/>
            <a:ext cx="2616212" cy="978408"/>
          </a:xfrm>
          <a:prstGeom prst="rect">
            <a:avLst/>
          </a:prstGeom>
          <a:ln w="6350">
            <a:no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20XX</a:t>
            </a:r>
          </a:p>
        </p:txBody>
      </p:sp>
    </p:spTree>
    <p:extLst>
      <p:ext uri="{BB962C8B-B14F-4D97-AF65-F5344CB8AC3E}">
        <p14:creationId xmlns:p14="http://schemas.microsoft.com/office/powerpoint/2010/main" val="36275356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able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260000"/>
            <a:ext cx="3911599" cy="1177174"/>
          </a:xfrm>
        </p:spPr>
        <p:txBody>
          <a:bodyPr lIns="0" tIns="0" rIns="0" bIns="0" anchor="b">
            <a:normAutofit/>
          </a:bodyPr>
          <a:lstStyle>
            <a:lvl1pP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890303"/>
            <a:ext cx="3275463" cy="882062"/>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598737"/>
            <a:ext cx="3764756" cy="100800"/>
            <a:chOff x="-1228304" y="3240138"/>
            <a:chExt cx="3764756"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67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435652"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Table Placeholder 9">
            <a:extLst>
              <a:ext uri="{FF2B5EF4-FFF2-40B4-BE49-F238E27FC236}">
                <a16:creationId xmlns:a16="http://schemas.microsoft.com/office/drawing/2014/main" id="{3F646CE6-E75B-4112-896D-5A26E1F1520E}"/>
              </a:ext>
            </a:extLst>
          </p:cNvPr>
          <p:cNvSpPr>
            <a:spLocks noGrp="1"/>
          </p:cNvSpPr>
          <p:nvPr>
            <p:ph type="tbl" sz="quarter" idx="14"/>
          </p:nvPr>
        </p:nvSpPr>
        <p:spPr>
          <a:xfrm>
            <a:off x="5518150" y="860425"/>
            <a:ext cx="5870575" cy="4867275"/>
          </a:xfrm>
        </p:spPr>
        <p:txBody>
          <a:bodyPr anchor="ctr" anchorCtr="0">
            <a:normAutofit/>
          </a:bodyPr>
          <a:lstStyle>
            <a:lvl1pPr marL="0" indent="0" algn="ctr">
              <a:buNone/>
              <a:defRPr sz="2000"/>
            </a:lvl1pPr>
          </a:lstStyle>
          <a:p>
            <a:r>
              <a:rPr lang="en-US" noProof="0"/>
              <a:t>Click icon to add table</a:t>
            </a:r>
            <a:endParaRPr lang="en-US" noProof="0" dirty="0"/>
          </a:p>
        </p:txBody>
      </p:sp>
    </p:spTree>
    <p:extLst>
      <p:ext uri="{BB962C8B-B14F-4D97-AF65-F5344CB8AC3E}">
        <p14:creationId xmlns:p14="http://schemas.microsoft.com/office/powerpoint/2010/main" val="31839232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eam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7" y="1608523"/>
            <a:ext cx="2828198" cy="1286838"/>
          </a:xfrm>
        </p:spPr>
        <p:txBody>
          <a:bodyPr lIns="0" tIns="0" rIns="0" bIns="0" anchor="b">
            <a:normAutofit/>
          </a:bodyPr>
          <a:lstStyle>
            <a:lvl1pP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1" y="3244567"/>
            <a:ext cx="2828198" cy="2098138"/>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2258048" cy="100800"/>
            <a:chOff x="0" y="3240138"/>
            <a:chExt cx="2258048"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2160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157248"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9" name="Text Placeholder 2">
            <a:extLst>
              <a:ext uri="{FF2B5EF4-FFF2-40B4-BE49-F238E27FC236}">
                <a16:creationId xmlns:a16="http://schemas.microsoft.com/office/drawing/2014/main" id="{1B29C9C1-9494-4E8B-A0F3-611E947A19B3}"/>
              </a:ext>
            </a:extLst>
          </p:cNvPr>
          <p:cNvSpPr>
            <a:spLocks noGrp="1"/>
          </p:cNvSpPr>
          <p:nvPr>
            <p:ph type="body" idx="27" hasCustomPrompt="1"/>
          </p:nvPr>
        </p:nvSpPr>
        <p:spPr>
          <a:xfrm>
            <a:off x="4128617" y="4355032"/>
            <a:ext cx="2066544"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0" name="Text Placeholder 2">
            <a:extLst>
              <a:ext uri="{FF2B5EF4-FFF2-40B4-BE49-F238E27FC236}">
                <a16:creationId xmlns:a16="http://schemas.microsoft.com/office/drawing/2014/main" id="{ABB09D16-148A-45C2-B0B8-1495E8DC7D64}"/>
              </a:ext>
            </a:extLst>
          </p:cNvPr>
          <p:cNvSpPr>
            <a:spLocks noGrp="1"/>
          </p:cNvSpPr>
          <p:nvPr>
            <p:ph type="body" idx="29" hasCustomPrompt="1"/>
          </p:nvPr>
        </p:nvSpPr>
        <p:spPr>
          <a:xfrm>
            <a:off x="4128616" y="4042831"/>
            <a:ext cx="2066544"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1" name="Text Placeholder 2">
            <a:extLst>
              <a:ext uri="{FF2B5EF4-FFF2-40B4-BE49-F238E27FC236}">
                <a16:creationId xmlns:a16="http://schemas.microsoft.com/office/drawing/2014/main" id="{67814C7C-3597-4B16-A4AC-D81985C587BD}"/>
              </a:ext>
            </a:extLst>
          </p:cNvPr>
          <p:cNvSpPr>
            <a:spLocks noGrp="1"/>
          </p:cNvSpPr>
          <p:nvPr>
            <p:ph type="body" idx="32" hasCustomPrompt="1"/>
          </p:nvPr>
        </p:nvSpPr>
        <p:spPr>
          <a:xfrm>
            <a:off x="4128616" y="3428999"/>
            <a:ext cx="2066544"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9" name="Picture Placeholder 8">
            <a:extLst>
              <a:ext uri="{FF2B5EF4-FFF2-40B4-BE49-F238E27FC236}">
                <a16:creationId xmlns:a16="http://schemas.microsoft.com/office/drawing/2014/main" id="{B284A57B-147A-4287-AA6B-E508A9222F7F}"/>
              </a:ext>
            </a:extLst>
          </p:cNvPr>
          <p:cNvSpPr>
            <a:spLocks noGrp="1"/>
          </p:cNvSpPr>
          <p:nvPr>
            <p:ph type="pic" sz="quarter" idx="33"/>
          </p:nvPr>
        </p:nvSpPr>
        <p:spPr>
          <a:xfrm>
            <a:off x="4130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5" name="Picture Placeholder 8">
            <a:extLst>
              <a:ext uri="{FF2B5EF4-FFF2-40B4-BE49-F238E27FC236}">
                <a16:creationId xmlns:a16="http://schemas.microsoft.com/office/drawing/2014/main" id="{9DBE0996-CEA3-41C3-A75A-84DC3C2B5194}"/>
              </a:ext>
            </a:extLst>
          </p:cNvPr>
          <p:cNvSpPr>
            <a:spLocks noGrp="1"/>
          </p:cNvSpPr>
          <p:nvPr>
            <p:ph type="pic" sz="quarter" idx="34"/>
          </p:nvPr>
        </p:nvSpPr>
        <p:spPr>
          <a:xfrm>
            <a:off x="9128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6" name="Picture Placeholder 8">
            <a:extLst>
              <a:ext uri="{FF2B5EF4-FFF2-40B4-BE49-F238E27FC236}">
                <a16:creationId xmlns:a16="http://schemas.microsoft.com/office/drawing/2014/main" id="{F7B28261-CB14-4E4E-AA66-A0239B3DD28E}"/>
              </a:ext>
            </a:extLst>
          </p:cNvPr>
          <p:cNvSpPr>
            <a:spLocks noGrp="1"/>
          </p:cNvSpPr>
          <p:nvPr>
            <p:ph type="pic" sz="quarter" idx="35"/>
          </p:nvPr>
        </p:nvSpPr>
        <p:spPr>
          <a:xfrm>
            <a:off x="6629072" y="1179843"/>
            <a:ext cx="2066544" cy="2066544"/>
          </a:xfrm>
          <a:prstGeom prst="ellipse">
            <a:avLst/>
          </a:prstGeom>
          <a:ln w="12700">
            <a:solidFill>
              <a:schemeClr val="tx2"/>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37" name="Text Placeholder 2">
            <a:extLst>
              <a:ext uri="{FF2B5EF4-FFF2-40B4-BE49-F238E27FC236}">
                <a16:creationId xmlns:a16="http://schemas.microsoft.com/office/drawing/2014/main" id="{BAA53E0C-9536-4177-A63F-0E2565EC53CD}"/>
              </a:ext>
            </a:extLst>
          </p:cNvPr>
          <p:cNvSpPr>
            <a:spLocks noGrp="1"/>
          </p:cNvSpPr>
          <p:nvPr>
            <p:ph type="body" idx="36" hasCustomPrompt="1"/>
          </p:nvPr>
        </p:nvSpPr>
        <p:spPr>
          <a:xfrm>
            <a:off x="9127048" y="4355032"/>
            <a:ext cx="2066400"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8" name="Text Placeholder 2">
            <a:extLst>
              <a:ext uri="{FF2B5EF4-FFF2-40B4-BE49-F238E27FC236}">
                <a16:creationId xmlns:a16="http://schemas.microsoft.com/office/drawing/2014/main" id="{67EF8E36-183B-420B-AF25-17CFA963987A}"/>
              </a:ext>
            </a:extLst>
          </p:cNvPr>
          <p:cNvSpPr>
            <a:spLocks noGrp="1"/>
          </p:cNvSpPr>
          <p:nvPr>
            <p:ph type="body" idx="37" hasCustomPrompt="1"/>
          </p:nvPr>
        </p:nvSpPr>
        <p:spPr>
          <a:xfrm>
            <a:off x="9127047" y="4042831"/>
            <a:ext cx="2066400"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9" name="Text Placeholder 2">
            <a:extLst>
              <a:ext uri="{FF2B5EF4-FFF2-40B4-BE49-F238E27FC236}">
                <a16:creationId xmlns:a16="http://schemas.microsoft.com/office/drawing/2014/main" id="{58DA6E86-8039-4690-AFE1-7CCF07B7CBAF}"/>
              </a:ext>
            </a:extLst>
          </p:cNvPr>
          <p:cNvSpPr>
            <a:spLocks noGrp="1"/>
          </p:cNvSpPr>
          <p:nvPr>
            <p:ph type="body" idx="38" hasCustomPrompt="1"/>
          </p:nvPr>
        </p:nvSpPr>
        <p:spPr>
          <a:xfrm>
            <a:off x="9127047" y="3428999"/>
            <a:ext cx="2066400"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41" name="Text Placeholder 2">
            <a:extLst>
              <a:ext uri="{FF2B5EF4-FFF2-40B4-BE49-F238E27FC236}">
                <a16:creationId xmlns:a16="http://schemas.microsoft.com/office/drawing/2014/main" id="{933214B9-0452-4C8B-AB10-922F3C3BCF01}"/>
              </a:ext>
            </a:extLst>
          </p:cNvPr>
          <p:cNvSpPr>
            <a:spLocks noGrp="1"/>
          </p:cNvSpPr>
          <p:nvPr>
            <p:ph type="body" idx="39" hasCustomPrompt="1"/>
          </p:nvPr>
        </p:nvSpPr>
        <p:spPr>
          <a:xfrm>
            <a:off x="6629217" y="4355032"/>
            <a:ext cx="2066400" cy="1280958"/>
          </a:xfrm>
        </p:spPr>
        <p:txBody>
          <a:bodyPr lIns="0" tIns="0" rIns="0" bIns="0">
            <a:normAutofit/>
          </a:bodyPr>
          <a:lstStyle>
            <a:lvl1pPr marL="0" indent="0" algn="ctr">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2" name="Text Placeholder 2">
            <a:extLst>
              <a:ext uri="{FF2B5EF4-FFF2-40B4-BE49-F238E27FC236}">
                <a16:creationId xmlns:a16="http://schemas.microsoft.com/office/drawing/2014/main" id="{A5C23113-D98B-48C7-A675-4FD5F50333F3}"/>
              </a:ext>
            </a:extLst>
          </p:cNvPr>
          <p:cNvSpPr>
            <a:spLocks noGrp="1"/>
          </p:cNvSpPr>
          <p:nvPr>
            <p:ph type="body" idx="40" hasCustomPrompt="1"/>
          </p:nvPr>
        </p:nvSpPr>
        <p:spPr>
          <a:xfrm>
            <a:off x="6629216" y="4042831"/>
            <a:ext cx="2066400" cy="282991"/>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1600" b="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9" name="Text Placeholder 2">
            <a:extLst>
              <a:ext uri="{FF2B5EF4-FFF2-40B4-BE49-F238E27FC236}">
                <a16:creationId xmlns:a16="http://schemas.microsoft.com/office/drawing/2014/main" id="{09781257-B563-41E0-B9E6-9C7330084BCC}"/>
              </a:ext>
            </a:extLst>
          </p:cNvPr>
          <p:cNvSpPr>
            <a:spLocks noGrp="1"/>
          </p:cNvSpPr>
          <p:nvPr>
            <p:ph type="body" idx="41" hasCustomPrompt="1"/>
          </p:nvPr>
        </p:nvSpPr>
        <p:spPr>
          <a:xfrm>
            <a:off x="6627903" y="3428999"/>
            <a:ext cx="2066400" cy="615618"/>
          </a:xfrm>
        </p:spPr>
        <p:txBody>
          <a:bodyPr lIns="0" tIns="0" rIns="0" bIns="0" anchor="b" anchorCtr="0">
            <a:normAutofit/>
          </a:bodyPr>
          <a:lstStyle>
            <a:lvl1pPr marL="0" indent="0" algn="ctr">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cxnSp>
        <p:nvCxnSpPr>
          <p:cNvPr id="32" name="Straight Connector 31">
            <a:extLst>
              <a:ext uri="{FF2B5EF4-FFF2-40B4-BE49-F238E27FC236}">
                <a16:creationId xmlns:a16="http://schemas.microsoft.com/office/drawing/2014/main" id="{9A32EC27-ACD8-47C0-A3ED-E4ED58D88358}"/>
              </a:ext>
            </a:extLst>
          </p:cNvPr>
          <p:cNvCxnSpPr/>
          <p:nvPr userDrawn="1"/>
        </p:nvCxnSpPr>
        <p:spPr>
          <a:xfrm>
            <a:off x="6195160" y="2217849"/>
            <a:ext cx="43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99E8819A-135C-4A5C-9F6A-A3BE05AA294F}"/>
              </a:ext>
            </a:extLst>
          </p:cNvPr>
          <p:cNvCxnSpPr/>
          <p:nvPr userDrawn="1"/>
        </p:nvCxnSpPr>
        <p:spPr>
          <a:xfrm>
            <a:off x="8703909" y="2216687"/>
            <a:ext cx="43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5832941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Team Content Layout Slide">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5104263" y="707529"/>
            <a:ext cx="6310887" cy="569086"/>
          </a:xfrm>
        </p:spPr>
        <p:txBody>
          <a:bodyPr lIns="0" tIns="0" rIns="0" bIns="0" anchor="b">
            <a:normAutofit/>
          </a:bodyPr>
          <a:lstStyle>
            <a:lvl1pPr algn="r">
              <a:defRPr sz="3600"/>
            </a:lvl1pPr>
          </a:lstStyle>
          <a:p>
            <a:r>
              <a:rPr lang="en-US" noProof="0"/>
              <a:t>Click to edit Master title style</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5104263" y="1625821"/>
            <a:ext cx="6289862" cy="569085"/>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395281" y="1375202"/>
            <a:ext cx="4796719" cy="100800"/>
            <a:chOff x="439494" y="3240138"/>
            <a:chExt cx="299490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439494" y="3290538"/>
              <a:ext cx="2944508"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1958968"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1958968"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3" name="Picture Placeholder 2">
            <a:extLst>
              <a:ext uri="{FF2B5EF4-FFF2-40B4-BE49-F238E27FC236}">
                <a16:creationId xmlns:a16="http://schemas.microsoft.com/office/drawing/2014/main" id="{F6FF07C5-314A-4EA8-B78F-7A51C234D3A1}"/>
              </a:ext>
            </a:extLst>
          </p:cNvPr>
          <p:cNvSpPr>
            <a:spLocks noGrp="1"/>
          </p:cNvSpPr>
          <p:nvPr>
            <p:ph type="pic" sz="quarter" idx="33"/>
          </p:nvPr>
        </p:nvSpPr>
        <p:spPr>
          <a:xfrm>
            <a:off x="721841" y="2764036"/>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cxnSp>
        <p:nvCxnSpPr>
          <p:cNvPr id="23" name="Straight Connector 22">
            <a:extLst>
              <a:ext uri="{FF2B5EF4-FFF2-40B4-BE49-F238E27FC236}">
                <a16:creationId xmlns:a16="http://schemas.microsoft.com/office/drawing/2014/main" id="{B691060D-E361-43B0-BFD7-43D7CC4E5CCD}"/>
              </a:ext>
            </a:extLst>
          </p:cNvPr>
          <p:cNvCxnSpPr>
            <a:cxnSpLocks/>
          </p:cNvCxnSpPr>
          <p:nvPr userDrawn="1"/>
        </p:nvCxnSpPr>
        <p:spPr>
          <a:xfrm>
            <a:off x="0" y="3288596"/>
            <a:ext cx="72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0" name="Text Placeholder 2">
            <a:extLst>
              <a:ext uri="{FF2B5EF4-FFF2-40B4-BE49-F238E27FC236}">
                <a16:creationId xmlns:a16="http://schemas.microsoft.com/office/drawing/2014/main" id="{4A98AB01-9578-4430-96AD-F434AF0CDA20}"/>
              </a:ext>
            </a:extLst>
          </p:cNvPr>
          <p:cNvSpPr>
            <a:spLocks noGrp="1"/>
          </p:cNvSpPr>
          <p:nvPr>
            <p:ph type="body" idx="34" hasCustomPrompt="1"/>
          </p:nvPr>
        </p:nvSpPr>
        <p:spPr>
          <a:xfrm>
            <a:off x="1957127"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1" name="Text Placeholder 2">
            <a:extLst>
              <a:ext uri="{FF2B5EF4-FFF2-40B4-BE49-F238E27FC236}">
                <a16:creationId xmlns:a16="http://schemas.microsoft.com/office/drawing/2014/main" id="{EF9D60F2-A1FB-4A95-997B-A4F1723AC1EC}"/>
              </a:ext>
            </a:extLst>
          </p:cNvPr>
          <p:cNvSpPr>
            <a:spLocks noGrp="1"/>
          </p:cNvSpPr>
          <p:nvPr>
            <p:ph type="body" idx="35" hasCustomPrompt="1"/>
          </p:nvPr>
        </p:nvSpPr>
        <p:spPr>
          <a:xfrm>
            <a:off x="1957127"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42" name="Picture Placeholder 2">
            <a:extLst>
              <a:ext uri="{FF2B5EF4-FFF2-40B4-BE49-F238E27FC236}">
                <a16:creationId xmlns:a16="http://schemas.microsoft.com/office/drawing/2014/main" id="{76A56D2A-42F0-40C5-96D7-B1AC33152A85}"/>
              </a:ext>
            </a:extLst>
          </p:cNvPr>
          <p:cNvSpPr>
            <a:spLocks noGrp="1"/>
          </p:cNvSpPr>
          <p:nvPr>
            <p:ph type="pic" sz="quarter" idx="36"/>
          </p:nvPr>
        </p:nvSpPr>
        <p:spPr>
          <a:xfrm>
            <a:off x="720000" y="4191893"/>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cxnSp>
        <p:nvCxnSpPr>
          <p:cNvPr id="43" name="Straight Connector 42">
            <a:extLst>
              <a:ext uri="{FF2B5EF4-FFF2-40B4-BE49-F238E27FC236}">
                <a16:creationId xmlns:a16="http://schemas.microsoft.com/office/drawing/2014/main" id="{CF6D1C91-9136-4678-A712-92BE9B3902C4}"/>
              </a:ext>
            </a:extLst>
          </p:cNvPr>
          <p:cNvCxnSpPr>
            <a:cxnSpLocks/>
          </p:cNvCxnSpPr>
          <p:nvPr userDrawn="1"/>
        </p:nvCxnSpPr>
        <p:spPr>
          <a:xfrm rot="16200000">
            <a:off x="1111670" y="4028309"/>
            <a:ext cx="324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4" name="Text Placeholder 2">
            <a:extLst>
              <a:ext uri="{FF2B5EF4-FFF2-40B4-BE49-F238E27FC236}">
                <a16:creationId xmlns:a16="http://schemas.microsoft.com/office/drawing/2014/main" id="{BACF15AB-FF8A-422B-840D-88503024E5D3}"/>
              </a:ext>
            </a:extLst>
          </p:cNvPr>
          <p:cNvSpPr>
            <a:spLocks noGrp="1"/>
          </p:cNvSpPr>
          <p:nvPr>
            <p:ph type="body" idx="37" hasCustomPrompt="1"/>
          </p:nvPr>
        </p:nvSpPr>
        <p:spPr>
          <a:xfrm>
            <a:off x="5708709"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5" name="Text Placeholder 2">
            <a:extLst>
              <a:ext uri="{FF2B5EF4-FFF2-40B4-BE49-F238E27FC236}">
                <a16:creationId xmlns:a16="http://schemas.microsoft.com/office/drawing/2014/main" id="{EFC2028F-7DFE-412D-97DF-707D128D95E0}"/>
              </a:ext>
            </a:extLst>
          </p:cNvPr>
          <p:cNvSpPr>
            <a:spLocks noGrp="1"/>
          </p:cNvSpPr>
          <p:nvPr>
            <p:ph type="body" idx="38" hasCustomPrompt="1"/>
          </p:nvPr>
        </p:nvSpPr>
        <p:spPr>
          <a:xfrm>
            <a:off x="5708709"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47" name="Text Placeholder 2">
            <a:extLst>
              <a:ext uri="{FF2B5EF4-FFF2-40B4-BE49-F238E27FC236}">
                <a16:creationId xmlns:a16="http://schemas.microsoft.com/office/drawing/2014/main" id="{4349A4F0-1181-4A58-BFD4-4783CD130356}"/>
              </a:ext>
            </a:extLst>
          </p:cNvPr>
          <p:cNvSpPr>
            <a:spLocks noGrp="1"/>
          </p:cNvSpPr>
          <p:nvPr>
            <p:ph type="body" idx="40" hasCustomPrompt="1"/>
          </p:nvPr>
        </p:nvSpPr>
        <p:spPr>
          <a:xfrm>
            <a:off x="5704578"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8" name="Text Placeholder 2">
            <a:extLst>
              <a:ext uri="{FF2B5EF4-FFF2-40B4-BE49-F238E27FC236}">
                <a16:creationId xmlns:a16="http://schemas.microsoft.com/office/drawing/2014/main" id="{DC1D5D83-8D32-491F-87EB-9DA9360D4F2B}"/>
              </a:ext>
            </a:extLst>
          </p:cNvPr>
          <p:cNvSpPr>
            <a:spLocks noGrp="1"/>
          </p:cNvSpPr>
          <p:nvPr>
            <p:ph type="body" idx="41" hasCustomPrompt="1"/>
          </p:nvPr>
        </p:nvSpPr>
        <p:spPr>
          <a:xfrm>
            <a:off x="5704578"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50" name="Text Placeholder 2">
            <a:extLst>
              <a:ext uri="{FF2B5EF4-FFF2-40B4-BE49-F238E27FC236}">
                <a16:creationId xmlns:a16="http://schemas.microsoft.com/office/drawing/2014/main" id="{8120723F-A42C-4B81-97FD-6F575E5C2584}"/>
              </a:ext>
            </a:extLst>
          </p:cNvPr>
          <p:cNvSpPr>
            <a:spLocks noGrp="1"/>
          </p:cNvSpPr>
          <p:nvPr>
            <p:ph type="body" idx="43" hasCustomPrompt="1"/>
          </p:nvPr>
        </p:nvSpPr>
        <p:spPr>
          <a:xfrm>
            <a:off x="9453870" y="3372939"/>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51" name="Text Placeholder 2">
            <a:extLst>
              <a:ext uri="{FF2B5EF4-FFF2-40B4-BE49-F238E27FC236}">
                <a16:creationId xmlns:a16="http://schemas.microsoft.com/office/drawing/2014/main" id="{27D068F1-398F-4D11-977C-080C8151C786}"/>
              </a:ext>
            </a:extLst>
          </p:cNvPr>
          <p:cNvSpPr>
            <a:spLocks noGrp="1"/>
          </p:cNvSpPr>
          <p:nvPr>
            <p:ph type="body" idx="44" hasCustomPrompt="1"/>
          </p:nvPr>
        </p:nvSpPr>
        <p:spPr>
          <a:xfrm>
            <a:off x="9453870" y="2960253"/>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sp>
        <p:nvSpPr>
          <p:cNvPr id="53" name="Text Placeholder 2">
            <a:extLst>
              <a:ext uri="{FF2B5EF4-FFF2-40B4-BE49-F238E27FC236}">
                <a16:creationId xmlns:a16="http://schemas.microsoft.com/office/drawing/2014/main" id="{B795705E-C5CB-46CC-9E41-D2269E07BC15}"/>
              </a:ext>
            </a:extLst>
          </p:cNvPr>
          <p:cNvSpPr>
            <a:spLocks noGrp="1"/>
          </p:cNvSpPr>
          <p:nvPr>
            <p:ph type="body" idx="46" hasCustomPrompt="1"/>
          </p:nvPr>
        </p:nvSpPr>
        <p:spPr>
          <a:xfrm>
            <a:off x="9452029" y="4800796"/>
            <a:ext cx="2297722"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54" name="Text Placeholder 2">
            <a:extLst>
              <a:ext uri="{FF2B5EF4-FFF2-40B4-BE49-F238E27FC236}">
                <a16:creationId xmlns:a16="http://schemas.microsoft.com/office/drawing/2014/main" id="{80211A2B-0F3C-4DBE-AE01-069AE7FC3468}"/>
              </a:ext>
            </a:extLst>
          </p:cNvPr>
          <p:cNvSpPr>
            <a:spLocks noGrp="1"/>
          </p:cNvSpPr>
          <p:nvPr>
            <p:ph type="body" idx="47" hasCustomPrompt="1"/>
          </p:nvPr>
        </p:nvSpPr>
        <p:spPr>
          <a:xfrm>
            <a:off x="9452029" y="4388110"/>
            <a:ext cx="2297722"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a:t>
            </a:r>
          </a:p>
        </p:txBody>
      </p:sp>
      <p:cxnSp>
        <p:nvCxnSpPr>
          <p:cNvPr id="56" name="Straight Connector 55">
            <a:extLst>
              <a:ext uri="{FF2B5EF4-FFF2-40B4-BE49-F238E27FC236}">
                <a16:creationId xmlns:a16="http://schemas.microsoft.com/office/drawing/2014/main" id="{2E5E9742-C670-47AB-AA69-AE65D7915B06}"/>
              </a:ext>
            </a:extLst>
          </p:cNvPr>
          <p:cNvCxnSpPr>
            <a:cxnSpLocks/>
          </p:cNvCxnSpPr>
          <p:nvPr userDrawn="1"/>
        </p:nvCxnSpPr>
        <p:spPr>
          <a:xfrm rot="16200000">
            <a:off x="3531847" y="5364000"/>
            <a:ext cx="298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57" name="Straight Connector 56">
            <a:extLst>
              <a:ext uri="{FF2B5EF4-FFF2-40B4-BE49-F238E27FC236}">
                <a16:creationId xmlns:a16="http://schemas.microsoft.com/office/drawing/2014/main" id="{158712DB-5183-45D8-9ABB-6E0795658012}"/>
              </a:ext>
            </a:extLst>
          </p:cNvPr>
          <p:cNvCxnSpPr>
            <a:cxnSpLocks/>
          </p:cNvCxnSpPr>
          <p:nvPr userDrawn="1"/>
        </p:nvCxnSpPr>
        <p:spPr>
          <a:xfrm rot="16200000">
            <a:off x="7274194" y="5363999"/>
            <a:ext cx="2988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9" name="Picture Placeholder 2">
            <a:extLst>
              <a:ext uri="{FF2B5EF4-FFF2-40B4-BE49-F238E27FC236}">
                <a16:creationId xmlns:a16="http://schemas.microsoft.com/office/drawing/2014/main" id="{417A32F4-3459-4A31-A90E-AA771FD4D491}"/>
              </a:ext>
            </a:extLst>
          </p:cNvPr>
          <p:cNvSpPr>
            <a:spLocks noGrp="1"/>
          </p:cNvSpPr>
          <p:nvPr>
            <p:ph type="pic" sz="quarter" idx="42"/>
          </p:nvPr>
        </p:nvSpPr>
        <p:spPr>
          <a:xfrm>
            <a:off x="4467451" y="4191893"/>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55" name="Picture Placeholder 2">
            <a:extLst>
              <a:ext uri="{FF2B5EF4-FFF2-40B4-BE49-F238E27FC236}">
                <a16:creationId xmlns:a16="http://schemas.microsoft.com/office/drawing/2014/main" id="{63549FA7-92E5-4DB1-92FA-15902DFD3753}"/>
              </a:ext>
            </a:extLst>
          </p:cNvPr>
          <p:cNvSpPr>
            <a:spLocks noGrp="1"/>
          </p:cNvSpPr>
          <p:nvPr>
            <p:ph type="pic" sz="quarter" idx="48"/>
          </p:nvPr>
        </p:nvSpPr>
        <p:spPr>
          <a:xfrm>
            <a:off x="8214902" y="4191893"/>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46" name="Picture Placeholder 2">
            <a:extLst>
              <a:ext uri="{FF2B5EF4-FFF2-40B4-BE49-F238E27FC236}">
                <a16:creationId xmlns:a16="http://schemas.microsoft.com/office/drawing/2014/main" id="{0F62D330-6A30-4A65-89DA-EDFE4AAD343E}"/>
              </a:ext>
            </a:extLst>
          </p:cNvPr>
          <p:cNvSpPr>
            <a:spLocks noGrp="1"/>
          </p:cNvSpPr>
          <p:nvPr>
            <p:ph type="pic" sz="quarter" idx="39"/>
          </p:nvPr>
        </p:nvSpPr>
        <p:spPr>
          <a:xfrm>
            <a:off x="4469292" y="2764036"/>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52" name="Picture Placeholder 2">
            <a:extLst>
              <a:ext uri="{FF2B5EF4-FFF2-40B4-BE49-F238E27FC236}">
                <a16:creationId xmlns:a16="http://schemas.microsoft.com/office/drawing/2014/main" id="{A3FC286B-05E7-4E48-A7FD-197800349118}"/>
              </a:ext>
            </a:extLst>
          </p:cNvPr>
          <p:cNvSpPr>
            <a:spLocks noGrp="1"/>
          </p:cNvSpPr>
          <p:nvPr>
            <p:ph type="pic" sz="quarter" idx="45"/>
          </p:nvPr>
        </p:nvSpPr>
        <p:spPr>
          <a:xfrm>
            <a:off x="8216743" y="2764036"/>
            <a:ext cx="1106424" cy="1106423"/>
          </a:xfrm>
          <a:prstGeom prst="ellipse">
            <a:avLst/>
          </a:prstGeom>
          <a:solidFill>
            <a:srgbClr val="0F1722"/>
          </a:solidFill>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174431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with Image">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99DC18-D353-427C-B849-0204F13D9B3D}"/>
              </a:ext>
            </a:extLst>
          </p:cNvPr>
          <p:cNvSpPr>
            <a:spLocks noGrp="1"/>
          </p:cNvSpPr>
          <p:nvPr>
            <p:ph type="pic" sz="quarter" idx="14"/>
          </p:nvPr>
        </p:nvSpPr>
        <p:spPr>
          <a:xfrm>
            <a:off x="0" y="0"/>
            <a:ext cx="6083300" cy="6858000"/>
          </a:xfrm>
        </p:spPr>
        <p:txBody>
          <a:bodyPr anchor="ctr" anchorCtr="0">
            <a:normAutofit/>
          </a:bodyPr>
          <a:lstStyle>
            <a:lvl1pPr marL="0" indent="0" algn="ctr">
              <a:buNone/>
              <a:defRPr sz="1800"/>
            </a:lvl1pPr>
          </a:lstStyle>
          <a:p>
            <a:r>
              <a:rPr lang="en-US" noProof="0"/>
              <a:t>Click icon to add picture</a:t>
            </a:r>
            <a:endParaRPr lang="en-US" noProof="0" dirty="0"/>
          </a:p>
        </p:txBody>
      </p:sp>
      <p:sp>
        <p:nvSpPr>
          <p:cNvPr id="7" name="Rectangle 6">
            <a:extLst>
              <a:ext uri="{FF2B5EF4-FFF2-40B4-BE49-F238E27FC236}">
                <a16:creationId xmlns:a16="http://schemas.microsoft.com/office/drawing/2014/main" id="{45015858-8549-49EA-BB83-070E0D9D4890}"/>
              </a:ext>
            </a:extLst>
          </p:cNvPr>
          <p:cNvSpPr/>
          <p:nvPr userDrawn="1"/>
        </p:nvSpPr>
        <p:spPr>
          <a:xfrm>
            <a:off x="6083808" y="0"/>
            <a:ext cx="6108192" cy="6858000"/>
          </a:xfrm>
          <a:prstGeom prst="rect">
            <a:avLst/>
          </a:prstGeom>
          <a:gradFill flip="none" rotWithShape="1">
            <a:gsLst>
              <a:gs pos="0">
                <a:schemeClr val="accent2"/>
              </a:gs>
              <a:gs pos="36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206FBAC-B8FD-4768-B682-E0B93BA33105}"/>
              </a:ext>
            </a:extLst>
          </p:cNvPr>
          <p:cNvSpPr>
            <a:spLocks noGrp="1"/>
          </p:cNvSpPr>
          <p:nvPr>
            <p:ph type="title" hasCustomPrompt="1"/>
          </p:nvPr>
        </p:nvSpPr>
        <p:spPr>
          <a:xfrm>
            <a:off x="6769768" y="2133599"/>
            <a:ext cx="4618957" cy="2492461"/>
          </a:xfrm>
        </p:spPr>
        <p:txBody>
          <a:bodyPr lIns="0" tIns="0" rIns="0" bIns="0" anchor="b" anchorCtr="0">
            <a:noAutofit/>
          </a:bodyPr>
          <a:lstStyle>
            <a:lvl1pPr>
              <a:defRPr sz="6000"/>
            </a:lvl1pPr>
          </a:lstStyle>
          <a:p>
            <a:r>
              <a:rPr lang="en-US" noProof="0"/>
              <a:t>PITCH</a:t>
            </a:r>
            <a:br>
              <a:rPr lang="en-US" noProof="0"/>
            </a:br>
            <a:r>
              <a:rPr lang="en-US" noProof="0"/>
              <a:t>DECK</a:t>
            </a:r>
            <a:br>
              <a:rPr lang="en-US" noProof="0"/>
            </a:br>
            <a:r>
              <a:rPr lang="en-US" noProof="0"/>
              <a:t>TITLE</a:t>
            </a:r>
          </a:p>
        </p:txBody>
      </p:sp>
      <p:sp>
        <p:nvSpPr>
          <p:cNvPr id="4" name="Date Placeholder 3">
            <a:extLst>
              <a:ext uri="{FF2B5EF4-FFF2-40B4-BE49-F238E27FC236}">
                <a16:creationId xmlns:a16="http://schemas.microsoft.com/office/drawing/2014/main" id="{2472534F-03A6-408A-9BF1-303D0A440BA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0A24E181-0C50-4F43-A5A7-6FDD1500C708}"/>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13A749CC-EB55-4FEF-AA4C-9A9C6E2AA9C0}"/>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grpSp>
        <p:nvGrpSpPr>
          <p:cNvPr id="9" name="Group 8">
            <a:extLst>
              <a:ext uri="{FF2B5EF4-FFF2-40B4-BE49-F238E27FC236}">
                <a16:creationId xmlns:a16="http://schemas.microsoft.com/office/drawing/2014/main" id="{6F3E26A6-6962-4A35-AA86-805537D45296}"/>
              </a:ext>
            </a:extLst>
          </p:cNvPr>
          <p:cNvGrpSpPr/>
          <p:nvPr userDrawn="1"/>
        </p:nvGrpSpPr>
        <p:grpSpPr>
          <a:xfrm>
            <a:off x="6769768" y="1947412"/>
            <a:ext cx="2520148" cy="102440"/>
            <a:chOff x="3631690" y="2252140"/>
            <a:chExt cx="4389743" cy="102440"/>
          </a:xfrm>
        </p:grpSpPr>
        <p:sp>
          <p:nvSpPr>
            <p:cNvPr id="10" name="Oval 9">
              <a:extLst>
                <a:ext uri="{FF2B5EF4-FFF2-40B4-BE49-F238E27FC236}">
                  <a16:creationId xmlns:a16="http://schemas.microsoft.com/office/drawing/2014/main" id="{681504C4-12AC-4251-8E47-0089784BDB9B}"/>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1" name="Straight Connector 10">
              <a:extLst>
                <a:ext uri="{FF2B5EF4-FFF2-40B4-BE49-F238E27FC236}">
                  <a16:creationId xmlns:a16="http://schemas.microsoft.com/office/drawing/2014/main" id="{192040D0-01C2-4643-8F84-3B8F334E545C}"/>
                </a:ext>
              </a:extLst>
            </p:cNvPr>
            <p:cNvCxnSpPr/>
            <p:nvPr userDrawn="1"/>
          </p:nvCxnSpPr>
          <p:spPr>
            <a:xfrm>
              <a:off x="3681984" y="2307679"/>
              <a:ext cx="4201365"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ED601E9-2BFC-460B-A2A8-69A787A4988E}"/>
                </a:ext>
              </a:extLst>
            </p:cNvPr>
            <p:cNvSpPr/>
            <p:nvPr userDrawn="1"/>
          </p:nvSpPr>
          <p:spPr>
            <a:xfrm>
              <a:off x="7845854" y="2252140"/>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3" name="Group 12">
            <a:extLst>
              <a:ext uri="{FF2B5EF4-FFF2-40B4-BE49-F238E27FC236}">
                <a16:creationId xmlns:a16="http://schemas.microsoft.com/office/drawing/2014/main" id="{BB49A8A6-FEDB-4D20-B581-A84DB8EFE977}"/>
              </a:ext>
            </a:extLst>
          </p:cNvPr>
          <p:cNvGrpSpPr/>
          <p:nvPr userDrawn="1"/>
        </p:nvGrpSpPr>
        <p:grpSpPr>
          <a:xfrm>
            <a:off x="6769768" y="4654084"/>
            <a:ext cx="2520148" cy="100584"/>
            <a:chOff x="3631690" y="2253996"/>
            <a:chExt cx="4389742" cy="100584"/>
          </a:xfrm>
        </p:grpSpPr>
        <p:sp>
          <p:nvSpPr>
            <p:cNvPr id="14" name="Oval 13">
              <a:extLst>
                <a:ext uri="{FF2B5EF4-FFF2-40B4-BE49-F238E27FC236}">
                  <a16:creationId xmlns:a16="http://schemas.microsoft.com/office/drawing/2014/main" id="{C2F65998-5EC3-446A-8307-1CF81A348CE3}"/>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5" name="Straight Connector 14">
              <a:extLst>
                <a:ext uri="{FF2B5EF4-FFF2-40B4-BE49-F238E27FC236}">
                  <a16:creationId xmlns:a16="http://schemas.microsoft.com/office/drawing/2014/main" id="{7CC5D776-F60A-4A0C-AA7C-EFACDA2CEA88}"/>
                </a:ext>
              </a:extLst>
            </p:cNvPr>
            <p:cNvCxnSpPr/>
            <p:nvPr userDrawn="1"/>
          </p:nvCxnSpPr>
          <p:spPr>
            <a:xfrm>
              <a:off x="3681984" y="2307679"/>
              <a:ext cx="4201364"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EAFE309-55C5-409C-92ED-748307C74318}"/>
                </a:ext>
              </a:extLst>
            </p:cNvPr>
            <p:cNvSpPr/>
            <p:nvPr userDrawn="1"/>
          </p:nvSpPr>
          <p:spPr>
            <a:xfrm>
              <a:off x="7845853"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7" name="Subtitle 2">
            <a:extLst>
              <a:ext uri="{FF2B5EF4-FFF2-40B4-BE49-F238E27FC236}">
                <a16:creationId xmlns:a16="http://schemas.microsoft.com/office/drawing/2014/main" id="{5B77B20B-76F5-4912-803D-5709F730D4FB}"/>
              </a:ext>
            </a:extLst>
          </p:cNvPr>
          <p:cNvSpPr>
            <a:spLocks noGrp="1"/>
          </p:cNvSpPr>
          <p:nvPr>
            <p:ph type="subTitle" idx="1"/>
          </p:nvPr>
        </p:nvSpPr>
        <p:spPr>
          <a:xfrm>
            <a:off x="6769767" y="4889444"/>
            <a:ext cx="4618957" cy="590626"/>
          </a:xfrm>
        </p:spPr>
        <p:txBody>
          <a:bodyPr lIns="0" tIns="0" rIns="0" bIns="0">
            <a:normAutofit/>
          </a:bodyPr>
          <a:lstStyle>
            <a:lvl1pPr marL="0" indent="0" algn="l">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
        <p:nvSpPr>
          <p:cNvPr id="18" name="Picture Placeholder 9">
            <a:extLst>
              <a:ext uri="{FF2B5EF4-FFF2-40B4-BE49-F238E27FC236}">
                <a16:creationId xmlns:a16="http://schemas.microsoft.com/office/drawing/2014/main" id="{4293BA4F-7776-4C41-BE4F-7247935D5CCC}"/>
              </a:ext>
            </a:extLst>
          </p:cNvPr>
          <p:cNvSpPr>
            <a:spLocks noGrp="1"/>
          </p:cNvSpPr>
          <p:nvPr>
            <p:ph type="pic" sz="quarter" idx="13"/>
          </p:nvPr>
        </p:nvSpPr>
        <p:spPr>
          <a:xfrm>
            <a:off x="3706368" y="3079602"/>
            <a:ext cx="1481328" cy="758952"/>
          </a:xfrm>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90769243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e Char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1461974"/>
            <a:ext cx="4464049" cy="1177174"/>
          </a:xfrm>
        </p:spPr>
        <p:txBody>
          <a:bodyPr lIns="0" tIns="0" rIns="0" bIns="0" anchor="b">
            <a:normAutofit/>
          </a:bodyPr>
          <a:lstStyle>
            <a:lvl1pP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092276"/>
            <a:ext cx="4443165" cy="1008841"/>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811097"/>
            <a:ext cx="3149152" cy="100800"/>
            <a:chOff x="-1228304" y="3250524"/>
            <a:chExt cx="3149152"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09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1820048" y="3250524"/>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Text Placeholder 2">
            <a:extLst>
              <a:ext uri="{FF2B5EF4-FFF2-40B4-BE49-F238E27FC236}">
                <a16:creationId xmlns:a16="http://schemas.microsoft.com/office/drawing/2014/main" id="{9A5180A6-7D2B-4341-A749-16387D907EEF}"/>
              </a:ext>
            </a:extLst>
          </p:cNvPr>
          <p:cNvSpPr>
            <a:spLocks noGrp="1"/>
          </p:cNvSpPr>
          <p:nvPr>
            <p:ph type="body" idx="34" hasCustomPrompt="1"/>
          </p:nvPr>
        </p:nvSpPr>
        <p:spPr>
          <a:xfrm>
            <a:off x="1262770" y="4138611"/>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$ 1,500,000</a:t>
            </a:r>
          </a:p>
        </p:txBody>
      </p:sp>
      <p:sp>
        <p:nvSpPr>
          <p:cNvPr id="37" name="Text Placeholder 2">
            <a:extLst>
              <a:ext uri="{FF2B5EF4-FFF2-40B4-BE49-F238E27FC236}">
                <a16:creationId xmlns:a16="http://schemas.microsoft.com/office/drawing/2014/main" id="{79DFBEE7-50AA-4F4F-8B5D-AD23ECAD9919}"/>
              </a:ext>
            </a:extLst>
          </p:cNvPr>
          <p:cNvSpPr>
            <a:spLocks noGrp="1"/>
          </p:cNvSpPr>
          <p:nvPr>
            <p:ph type="body" idx="42" hasCustomPrompt="1"/>
          </p:nvPr>
        </p:nvSpPr>
        <p:spPr>
          <a:xfrm>
            <a:off x="1262769" y="4499972"/>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Category Title</a:t>
            </a:r>
          </a:p>
        </p:txBody>
      </p:sp>
      <p:sp>
        <p:nvSpPr>
          <p:cNvPr id="39" name="Text Placeholder 2">
            <a:extLst>
              <a:ext uri="{FF2B5EF4-FFF2-40B4-BE49-F238E27FC236}">
                <a16:creationId xmlns:a16="http://schemas.microsoft.com/office/drawing/2014/main" id="{306EAF0C-F17D-47D6-BAA1-16745F4F70D9}"/>
              </a:ext>
            </a:extLst>
          </p:cNvPr>
          <p:cNvSpPr>
            <a:spLocks noGrp="1"/>
          </p:cNvSpPr>
          <p:nvPr>
            <p:ph type="body" idx="45" hasCustomPrompt="1"/>
          </p:nvPr>
        </p:nvSpPr>
        <p:spPr>
          <a:xfrm>
            <a:off x="3193135" y="4138611"/>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$ 1,500,000</a:t>
            </a:r>
          </a:p>
        </p:txBody>
      </p:sp>
      <p:sp>
        <p:nvSpPr>
          <p:cNvPr id="40" name="Text Placeholder 2">
            <a:extLst>
              <a:ext uri="{FF2B5EF4-FFF2-40B4-BE49-F238E27FC236}">
                <a16:creationId xmlns:a16="http://schemas.microsoft.com/office/drawing/2014/main" id="{D091E31C-C1DC-4D72-8C9E-3B6BD91E72AF}"/>
              </a:ext>
            </a:extLst>
          </p:cNvPr>
          <p:cNvSpPr>
            <a:spLocks noGrp="1"/>
          </p:cNvSpPr>
          <p:nvPr>
            <p:ph type="body" idx="46" hasCustomPrompt="1"/>
          </p:nvPr>
        </p:nvSpPr>
        <p:spPr>
          <a:xfrm>
            <a:off x="3193134" y="4499972"/>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Category Title</a:t>
            </a:r>
          </a:p>
        </p:txBody>
      </p:sp>
      <p:sp>
        <p:nvSpPr>
          <p:cNvPr id="42" name="Text Placeholder 2">
            <a:extLst>
              <a:ext uri="{FF2B5EF4-FFF2-40B4-BE49-F238E27FC236}">
                <a16:creationId xmlns:a16="http://schemas.microsoft.com/office/drawing/2014/main" id="{F62E753C-C8BE-457D-9B22-6A8227347A67}"/>
              </a:ext>
            </a:extLst>
          </p:cNvPr>
          <p:cNvSpPr>
            <a:spLocks noGrp="1"/>
          </p:cNvSpPr>
          <p:nvPr>
            <p:ph type="body" idx="47" hasCustomPrompt="1"/>
          </p:nvPr>
        </p:nvSpPr>
        <p:spPr>
          <a:xfrm>
            <a:off x="5123499" y="4142294"/>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$ 1,500,000</a:t>
            </a:r>
          </a:p>
        </p:txBody>
      </p:sp>
      <p:sp>
        <p:nvSpPr>
          <p:cNvPr id="43" name="Text Placeholder 2">
            <a:extLst>
              <a:ext uri="{FF2B5EF4-FFF2-40B4-BE49-F238E27FC236}">
                <a16:creationId xmlns:a16="http://schemas.microsoft.com/office/drawing/2014/main" id="{BC1E8F6C-0BDD-4AFA-9E8D-5EF61AA59F50}"/>
              </a:ext>
            </a:extLst>
          </p:cNvPr>
          <p:cNvSpPr>
            <a:spLocks noGrp="1"/>
          </p:cNvSpPr>
          <p:nvPr>
            <p:ph type="body" idx="48" hasCustomPrompt="1"/>
          </p:nvPr>
        </p:nvSpPr>
        <p:spPr>
          <a:xfrm>
            <a:off x="5123498" y="4503655"/>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Category Title</a:t>
            </a:r>
          </a:p>
        </p:txBody>
      </p:sp>
      <p:sp>
        <p:nvSpPr>
          <p:cNvPr id="45" name="Text Placeholder 2">
            <a:extLst>
              <a:ext uri="{FF2B5EF4-FFF2-40B4-BE49-F238E27FC236}">
                <a16:creationId xmlns:a16="http://schemas.microsoft.com/office/drawing/2014/main" id="{C70C9772-55FF-4449-988F-6CDDE075E730}"/>
              </a:ext>
            </a:extLst>
          </p:cNvPr>
          <p:cNvSpPr>
            <a:spLocks noGrp="1"/>
          </p:cNvSpPr>
          <p:nvPr>
            <p:ph type="body" idx="49" hasCustomPrompt="1"/>
          </p:nvPr>
        </p:nvSpPr>
        <p:spPr>
          <a:xfrm>
            <a:off x="1262770" y="4826750"/>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$ 1,500,000</a:t>
            </a:r>
          </a:p>
        </p:txBody>
      </p:sp>
      <p:sp>
        <p:nvSpPr>
          <p:cNvPr id="46" name="Text Placeholder 2">
            <a:extLst>
              <a:ext uri="{FF2B5EF4-FFF2-40B4-BE49-F238E27FC236}">
                <a16:creationId xmlns:a16="http://schemas.microsoft.com/office/drawing/2014/main" id="{75EE6DCE-6A55-4D95-85F7-E22E3E268256}"/>
              </a:ext>
            </a:extLst>
          </p:cNvPr>
          <p:cNvSpPr>
            <a:spLocks noGrp="1"/>
          </p:cNvSpPr>
          <p:nvPr>
            <p:ph type="body" idx="50" hasCustomPrompt="1"/>
          </p:nvPr>
        </p:nvSpPr>
        <p:spPr>
          <a:xfrm>
            <a:off x="1262769" y="5188111"/>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Category Title</a:t>
            </a:r>
          </a:p>
        </p:txBody>
      </p:sp>
      <p:sp>
        <p:nvSpPr>
          <p:cNvPr id="48" name="Text Placeholder 2">
            <a:extLst>
              <a:ext uri="{FF2B5EF4-FFF2-40B4-BE49-F238E27FC236}">
                <a16:creationId xmlns:a16="http://schemas.microsoft.com/office/drawing/2014/main" id="{84DC7882-7541-4AEA-95FE-DDBCF6F9CA32}"/>
              </a:ext>
            </a:extLst>
          </p:cNvPr>
          <p:cNvSpPr>
            <a:spLocks noGrp="1"/>
          </p:cNvSpPr>
          <p:nvPr>
            <p:ph type="body" idx="51" hasCustomPrompt="1"/>
          </p:nvPr>
        </p:nvSpPr>
        <p:spPr>
          <a:xfrm>
            <a:off x="3193135" y="4826750"/>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$ 1,500,000</a:t>
            </a:r>
          </a:p>
        </p:txBody>
      </p:sp>
      <p:sp>
        <p:nvSpPr>
          <p:cNvPr id="49" name="Text Placeholder 2">
            <a:extLst>
              <a:ext uri="{FF2B5EF4-FFF2-40B4-BE49-F238E27FC236}">
                <a16:creationId xmlns:a16="http://schemas.microsoft.com/office/drawing/2014/main" id="{5542D500-4CD6-4FDE-9133-F8020797D9B5}"/>
              </a:ext>
            </a:extLst>
          </p:cNvPr>
          <p:cNvSpPr>
            <a:spLocks noGrp="1"/>
          </p:cNvSpPr>
          <p:nvPr>
            <p:ph type="body" idx="52" hasCustomPrompt="1"/>
          </p:nvPr>
        </p:nvSpPr>
        <p:spPr>
          <a:xfrm>
            <a:off x="3193134" y="5188111"/>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Category Title</a:t>
            </a:r>
          </a:p>
        </p:txBody>
      </p:sp>
      <p:sp>
        <p:nvSpPr>
          <p:cNvPr id="51" name="Text Placeholder 2">
            <a:extLst>
              <a:ext uri="{FF2B5EF4-FFF2-40B4-BE49-F238E27FC236}">
                <a16:creationId xmlns:a16="http://schemas.microsoft.com/office/drawing/2014/main" id="{500C362B-BA02-4F7D-86F6-3F6F2EF20D04}"/>
              </a:ext>
            </a:extLst>
          </p:cNvPr>
          <p:cNvSpPr>
            <a:spLocks noGrp="1"/>
          </p:cNvSpPr>
          <p:nvPr>
            <p:ph type="body" idx="53" hasCustomPrompt="1"/>
          </p:nvPr>
        </p:nvSpPr>
        <p:spPr>
          <a:xfrm>
            <a:off x="5123499" y="4830433"/>
            <a:ext cx="1283894" cy="349611"/>
          </a:xfrm>
        </p:spPr>
        <p:txBody>
          <a:bodyPr lIns="0" tIns="0" rIns="0" bIns="0" anchor="b">
            <a:normAutofit/>
          </a:bodyPr>
          <a:lstStyle>
            <a:lvl1pPr marL="0" indent="0" algn="l">
              <a:spcBef>
                <a:spcPts val="600"/>
              </a:spcBef>
              <a:buNone/>
              <a:defRPr sz="1800" b="1" i="0">
                <a:solidFill>
                  <a:schemeClr val="bg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$ 1,500,000</a:t>
            </a:r>
          </a:p>
        </p:txBody>
      </p:sp>
      <p:sp>
        <p:nvSpPr>
          <p:cNvPr id="52" name="Text Placeholder 2">
            <a:extLst>
              <a:ext uri="{FF2B5EF4-FFF2-40B4-BE49-F238E27FC236}">
                <a16:creationId xmlns:a16="http://schemas.microsoft.com/office/drawing/2014/main" id="{E213E497-634E-40E7-BF08-765CC21529E2}"/>
              </a:ext>
            </a:extLst>
          </p:cNvPr>
          <p:cNvSpPr>
            <a:spLocks noGrp="1"/>
          </p:cNvSpPr>
          <p:nvPr>
            <p:ph type="body" idx="54" hasCustomPrompt="1"/>
          </p:nvPr>
        </p:nvSpPr>
        <p:spPr>
          <a:xfrm>
            <a:off x="5123498" y="5191794"/>
            <a:ext cx="1285861" cy="246279"/>
          </a:xfrm>
        </p:spPr>
        <p:txBody>
          <a:bodyPr lIns="0" tIns="0" rIns="0" bIns="0" anchor="t" anchorCtr="0">
            <a:normAutofit/>
          </a:bodyPr>
          <a:lstStyle>
            <a:lvl1pPr marL="0" indent="0" algn="l">
              <a:spcBef>
                <a:spcPts val="600"/>
              </a:spcBef>
              <a:buNone/>
              <a:defRPr sz="1400" b="0" i="1">
                <a:solidFill>
                  <a:schemeClr val="tx1"/>
                </a:solidFill>
                <a:latin typeface="+mn-lt"/>
                <a:cs typeface="Segoe UI" panose="020B0502040204020203"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Category Title</a:t>
            </a:r>
          </a:p>
        </p:txBody>
      </p:sp>
      <p:sp>
        <p:nvSpPr>
          <p:cNvPr id="8" name="Oval 7">
            <a:extLst>
              <a:ext uri="{FF2B5EF4-FFF2-40B4-BE49-F238E27FC236}">
                <a16:creationId xmlns:a16="http://schemas.microsoft.com/office/drawing/2014/main" id="{FA01C659-0131-449B-BA07-5BC568F00BF0}"/>
              </a:ext>
            </a:extLst>
          </p:cNvPr>
          <p:cNvSpPr/>
          <p:nvPr userDrawn="1"/>
        </p:nvSpPr>
        <p:spPr>
          <a:xfrm>
            <a:off x="790959" y="4258650"/>
            <a:ext cx="384048" cy="384048"/>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54" name="Oval 53">
            <a:extLst>
              <a:ext uri="{FF2B5EF4-FFF2-40B4-BE49-F238E27FC236}">
                <a16:creationId xmlns:a16="http://schemas.microsoft.com/office/drawing/2014/main" id="{69CB80EA-A8D6-4099-9412-0C14095755FF}"/>
              </a:ext>
            </a:extLst>
          </p:cNvPr>
          <p:cNvSpPr/>
          <p:nvPr userDrawn="1"/>
        </p:nvSpPr>
        <p:spPr>
          <a:xfrm>
            <a:off x="790959" y="4965077"/>
            <a:ext cx="384048" cy="384048"/>
          </a:xfrm>
          <a:prstGeom prst="ellipse">
            <a:avLst/>
          </a:prstGeom>
          <a:solidFill>
            <a:srgbClr val="225B5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55" name="Oval 54">
            <a:extLst>
              <a:ext uri="{FF2B5EF4-FFF2-40B4-BE49-F238E27FC236}">
                <a16:creationId xmlns:a16="http://schemas.microsoft.com/office/drawing/2014/main" id="{2E20CCE5-B889-49FE-8FA6-A6F0F11A5D91}"/>
              </a:ext>
            </a:extLst>
          </p:cNvPr>
          <p:cNvSpPr/>
          <p:nvPr userDrawn="1"/>
        </p:nvSpPr>
        <p:spPr>
          <a:xfrm>
            <a:off x="2725217" y="4261982"/>
            <a:ext cx="384048" cy="384048"/>
          </a:xfrm>
          <a:prstGeom prst="ellipse">
            <a:avLst/>
          </a:prstGeom>
          <a:solidFill>
            <a:schemeClr val="tx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56" name="Oval 55">
            <a:extLst>
              <a:ext uri="{FF2B5EF4-FFF2-40B4-BE49-F238E27FC236}">
                <a16:creationId xmlns:a16="http://schemas.microsoft.com/office/drawing/2014/main" id="{769A77E3-4AFB-45BB-8FDC-4AD084EA9D23}"/>
              </a:ext>
            </a:extLst>
          </p:cNvPr>
          <p:cNvSpPr/>
          <p:nvPr userDrawn="1"/>
        </p:nvSpPr>
        <p:spPr>
          <a:xfrm>
            <a:off x="2725217" y="4968409"/>
            <a:ext cx="384048" cy="38404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57" name="Oval 56">
            <a:extLst>
              <a:ext uri="{FF2B5EF4-FFF2-40B4-BE49-F238E27FC236}">
                <a16:creationId xmlns:a16="http://schemas.microsoft.com/office/drawing/2014/main" id="{53A8B986-3280-4EAC-846B-9167ECC55646}"/>
              </a:ext>
            </a:extLst>
          </p:cNvPr>
          <p:cNvSpPr/>
          <p:nvPr userDrawn="1"/>
        </p:nvSpPr>
        <p:spPr>
          <a:xfrm>
            <a:off x="4660323" y="4257848"/>
            <a:ext cx="384048" cy="384048"/>
          </a:xfrm>
          <a:prstGeom prst="ellipse">
            <a:avLst/>
          </a:prstGeom>
          <a:solidFill>
            <a:srgbClr val="B53164"/>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58" name="Oval 57">
            <a:extLst>
              <a:ext uri="{FF2B5EF4-FFF2-40B4-BE49-F238E27FC236}">
                <a16:creationId xmlns:a16="http://schemas.microsoft.com/office/drawing/2014/main" id="{0AE6D315-5EC0-4956-B7BF-B94D2AFE679B}"/>
              </a:ext>
            </a:extLst>
          </p:cNvPr>
          <p:cNvSpPr/>
          <p:nvPr userDrawn="1"/>
        </p:nvSpPr>
        <p:spPr>
          <a:xfrm>
            <a:off x="4660323" y="4964275"/>
            <a:ext cx="384048" cy="384048"/>
          </a:xfrm>
          <a:prstGeom prst="ellips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2" name="Chart Placeholder 11">
            <a:extLst>
              <a:ext uri="{FF2B5EF4-FFF2-40B4-BE49-F238E27FC236}">
                <a16:creationId xmlns:a16="http://schemas.microsoft.com/office/drawing/2014/main" id="{9ED8422E-0C74-45EF-B794-252146C6639A}"/>
              </a:ext>
            </a:extLst>
          </p:cNvPr>
          <p:cNvSpPr>
            <a:spLocks noGrp="1"/>
          </p:cNvSpPr>
          <p:nvPr>
            <p:ph type="chart" sz="quarter" idx="55"/>
          </p:nvPr>
        </p:nvSpPr>
        <p:spPr>
          <a:xfrm>
            <a:off x="6924675" y="860425"/>
            <a:ext cx="4483100" cy="4573588"/>
          </a:xfrm>
        </p:spPr>
        <p:txBody>
          <a:bodyPr anchor="ctr" anchorCtr="0">
            <a:normAutofit/>
          </a:bodyPr>
          <a:lstStyle>
            <a:lvl1pPr marL="0" indent="0" algn="ctr">
              <a:buNone/>
              <a:defRPr sz="1200"/>
            </a:lvl1pPr>
          </a:lstStyle>
          <a:p>
            <a:r>
              <a:rPr lang="en-US" noProof="0"/>
              <a:t>Click icon to add chart</a:t>
            </a:r>
            <a:endParaRPr lang="en-US" noProof="0" dirty="0"/>
          </a:p>
        </p:txBody>
      </p:sp>
      <p:sp>
        <p:nvSpPr>
          <p:cNvPr id="35" name="Oval 34">
            <a:extLst>
              <a:ext uri="{FF2B5EF4-FFF2-40B4-BE49-F238E27FC236}">
                <a16:creationId xmlns:a16="http://schemas.microsoft.com/office/drawing/2014/main" id="{E8B7C827-F016-49F6-B775-FAC0E6420466}"/>
              </a:ext>
            </a:extLst>
          </p:cNvPr>
          <p:cNvSpPr/>
          <p:nvPr userDrawn="1"/>
        </p:nvSpPr>
        <p:spPr>
          <a:xfrm>
            <a:off x="6905624" y="905669"/>
            <a:ext cx="4483100" cy="4483100"/>
          </a:xfrm>
          <a:prstGeom prst="ellipse">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38" name="Oval 37">
            <a:extLst>
              <a:ext uri="{FF2B5EF4-FFF2-40B4-BE49-F238E27FC236}">
                <a16:creationId xmlns:a16="http://schemas.microsoft.com/office/drawing/2014/main" id="{C0F8D2C7-9093-4F92-B8A4-D819FEE69F1F}"/>
              </a:ext>
            </a:extLst>
          </p:cNvPr>
          <p:cNvSpPr/>
          <p:nvPr userDrawn="1"/>
        </p:nvSpPr>
        <p:spPr>
          <a:xfrm>
            <a:off x="8294757" y="2294802"/>
            <a:ext cx="1704834" cy="1704834"/>
          </a:xfrm>
          <a:prstGeom prst="ellipse">
            <a:avLst/>
          </a:prstGeom>
          <a:no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cxnSp>
        <p:nvCxnSpPr>
          <p:cNvPr id="41" name="Straight Connector 40">
            <a:extLst>
              <a:ext uri="{FF2B5EF4-FFF2-40B4-BE49-F238E27FC236}">
                <a16:creationId xmlns:a16="http://schemas.microsoft.com/office/drawing/2014/main" id="{0DE9D0C0-04C1-4621-8B2D-E65A25A8DCF3}"/>
              </a:ext>
            </a:extLst>
          </p:cNvPr>
          <p:cNvCxnSpPr>
            <a:cxnSpLocks/>
          </p:cNvCxnSpPr>
          <p:nvPr userDrawn="1"/>
        </p:nvCxnSpPr>
        <p:spPr>
          <a:xfrm rot="16200000">
            <a:off x="8675514" y="450000"/>
            <a:ext cx="9000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64905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Imag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894591" y="1411243"/>
            <a:ext cx="4494133" cy="804338"/>
          </a:xfrm>
        </p:spPr>
        <p:txBody>
          <a:bodyPr lIns="0" tIns="0" rIns="0" bIns="0" anchor="b">
            <a:normAutofit/>
          </a:bodyPr>
          <a:lstStyle>
            <a:lvl1pPr>
              <a:defRPr sz="3600"/>
            </a:lvl1pPr>
          </a:lstStyle>
          <a:p>
            <a:r>
              <a:rPr lang="en-US" noProof="0"/>
              <a:t>CLICK TO EDIT</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894591" y="2564787"/>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924675" y="2314168"/>
            <a:ext cx="5267325" cy="100800"/>
            <a:chOff x="0" y="3240138"/>
            <a:chExt cx="3434400"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6894591" y="3189568"/>
            <a:ext cx="4482996" cy="243260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Picture Placeholder 7">
            <a:extLst>
              <a:ext uri="{FF2B5EF4-FFF2-40B4-BE49-F238E27FC236}">
                <a16:creationId xmlns:a16="http://schemas.microsoft.com/office/drawing/2014/main" id="{CF430BFB-0A7C-4FB8-B93B-8DA19F3E634A}"/>
              </a:ext>
            </a:extLst>
          </p:cNvPr>
          <p:cNvSpPr>
            <a:spLocks noGrp="1"/>
          </p:cNvSpPr>
          <p:nvPr>
            <p:ph type="pic" sz="quarter" idx="15"/>
          </p:nvPr>
        </p:nvSpPr>
        <p:spPr>
          <a:xfrm>
            <a:off x="-3710" y="1792784"/>
            <a:ext cx="6073999" cy="3721608"/>
          </a:xfrm>
        </p:spPr>
        <p:txBody>
          <a:bodyPr anchor="ctr" anchorCtr="0">
            <a:normAutofit/>
          </a:bodyPr>
          <a:lstStyle>
            <a:lvl1pPr marL="0" indent="0" algn="ctr">
              <a:buNone/>
              <a:defRPr sz="1800"/>
            </a:lvl1pPr>
          </a:lstStyle>
          <a:p>
            <a:r>
              <a:rPr lang="en-US" noProof="0"/>
              <a:t>Click icon to add picture</a:t>
            </a:r>
            <a:endParaRPr lang="en-US" noProof="0" dirty="0"/>
          </a:p>
        </p:txBody>
      </p:sp>
    </p:spTree>
    <p:extLst>
      <p:ext uri="{BB962C8B-B14F-4D97-AF65-F5344CB8AC3E}">
        <p14:creationId xmlns:p14="http://schemas.microsoft.com/office/powerpoint/2010/main" val="12869787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hank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3" name="Picture Placeholder 2">
            <a:extLst>
              <a:ext uri="{FF2B5EF4-FFF2-40B4-BE49-F238E27FC236}">
                <a16:creationId xmlns:a16="http://schemas.microsoft.com/office/drawing/2014/main" id="{36EF099F-79D2-486F-A4B2-DD4F699752C8}"/>
              </a:ext>
            </a:extLst>
          </p:cNvPr>
          <p:cNvSpPr>
            <a:spLocks noGrp="1"/>
          </p:cNvSpPr>
          <p:nvPr>
            <p:ph type="pic" sz="quarter" idx="22"/>
          </p:nvPr>
        </p:nvSpPr>
        <p:spPr>
          <a:xfrm>
            <a:off x="6096000" y="0"/>
            <a:ext cx="6089650" cy="6858000"/>
          </a:xfrm>
        </p:spPr>
        <p:txBody>
          <a:bodyPr anchor="ctr" anchorCtr="0">
            <a:normAutofit/>
          </a:bodyPr>
          <a:lstStyle>
            <a:lvl1pPr marL="0" indent="0" algn="ctr">
              <a:buNone/>
              <a:defRPr sz="2000"/>
            </a:lvl1pPr>
          </a:lstStyle>
          <a:p>
            <a:r>
              <a:rPr lang="en-US" noProof="0"/>
              <a:t>Click icon to add picture</a:t>
            </a: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sp>
        <p:nvSpPr>
          <p:cNvPr id="21" name="Title 1">
            <a:extLst>
              <a:ext uri="{FF2B5EF4-FFF2-40B4-BE49-F238E27FC236}">
                <a16:creationId xmlns:a16="http://schemas.microsoft.com/office/drawing/2014/main" id="{1FF22294-F2E5-4C74-A30C-46BA988FD586}"/>
              </a:ext>
            </a:extLst>
          </p:cNvPr>
          <p:cNvSpPr>
            <a:spLocks noGrp="1"/>
          </p:cNvSpPr>
          <p:nvPr>
            <p:ph type="title" hasCustomPrompt="1"/>
          </p:nvPr>
        </p:nvSpPr>
        <p:spPr>
          <a:xfrm>
            <a:off x="809959" y="1546091"/>
            <a:ext cx="4846923" cy="1091078"/>
          </a:xfrm>
        </p:spPr>
        <p:txBody>
          <a:bodyPr lIns="0" tIns="0" rIns="0" bIns="0" anchor="b" anchorCtr="0">
            <a:noAutofit/>
          </a:bodyPr>
          <a:lstStyle>
            <a:lvl1pPr>
              <a:defRPr sz="5500"/>
            </a:lvl1pPr>
          </a:lstStyle>
          <a:p>
            <a:r>
              <a:rPr lang="en-US" noProof="0"/>
              <a:t>THANK YOU!</a:t>
            </a:r>
          </a:p>
        </p:txBody>
      </p:sp>
      <p:sp>
        <p:nvSpPr>
          <p:cNvPr id="22" name="Text Placeholder 3">
            <a:extLst>
              <a:ext uri="{FF2B5EF4-FFF2-40B4-BE49-F238E27FC236}">
                <a16:creationId xmlns:a16="http://schemas.microsoft.com/office/drawing/2014/main" id="{FC5C0DA6-1B31-4BDF-BAEB-BF7978102847}"/>
              </a:ext>
            </a:extLst>
          </p:cNvPr>
          <p:cNvSpPr>
            <a:spLocks noGrp="1"/>
          </p:cNvSpPr>
          <p:nvPr>
            <p:ph type="body" sz="quarter" idx="15" hasCustomPrompt="1"/>
          </p:nvPr>
        </p:nvSpPr>
        <p:spPr>
          <a:xfrm>
            <a:off x="825335" y="3083960"/>
            <a:ext cx="4586288" cy="509472"/>
          </a:xfrm>
        </p:spPr>
        <p:txBody>
          <a:bodyPr lIns="0" tIns="0" rIns="0" bIns="0" anchor="b" anchorCtr="0">
            <a:noAutofit/>
          </a:bodyPr>
          <a:lstStyle>
            <a:lvl1pPr marL="0" indent="0">
              <a:buNone/>
              <a:defRPr sz="2800" b="0">
                <a:solidFill>
                  <a:schemeClr val="tx1"/>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noProof="0"/>
              <a:t>August Bergqvist</a:t>
            </a:r>
          </a:p>
        </p:txBody>
      </p:sp>
      <p:sp>
        <p:nvSpPr>
          <p:cNvPr id="23" name="Text Placeholder 3">
            <a:extLst>
              <a:ext uri="{FF2B5EF4-FFF2-40B4-BE49-F238E27FC236}">
                <a16:creationId xmlns:a16="http://schemas.microsoft.com/office/drawing/2014/main" id="{5E1647C9-9AC1-4500-A56E-94CABC656E0C}"/>
              </a:ext>
            </a:extLst>
          </p:cNvPr>
          <p:cNvSpPr>
            <a:spLocks noGrp="1"/>
          </p:cNvSpPr>
          <p:nvPr>
            <p:ph type="body" sz="quarter" idx="16" hasCustomPrompt="1"/>
          </p:nvPr>
        </p:nvSpPr>
        <p:spPr>
          <a:xfrm>
            <a:off x="831850" y="3703834"/>
            <a:ext cx="4586288" cy="230941"/>
          </a:xfrm>
        </p:spPr>
        <p:txBody>
          <a:bodyPr lIns="0" tIns="0" rIns="0" bIns="0">
            <a:noAutofit/>
          </a:bodyPr>
          <a:lstStyle>
            <a:lvl1pPr marL="0" indent="0">
              <a:buNone/>
              <a:defRPr sz="1700" b="0" i="1">
                <a:solidFill>
                  <a:schemeClr val="tx1"/>
                </a:solidFill>
                <a:latin typeface="+mn-lt"/>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noProof="0"/>
              <a:t>Phone:</a:t>
            </a:r>
          </a:p>
        </p:txBody>
      </p:sp>
      <p:sp>
        <p:nvSpPr>
          <p:cNvPr id="24" name="Text Placeholder 3">
            <a:extLst>
              <a:ext uri="{FF2B5EF4-FFF2-40B4-BE49-F238E27FC236}">
                <a16:creationId xmlns:a16="http://schemas.microsoft.com/office/drawing/2014/main" id="{8605CECB-8164-4428-B478-98C42902F9FC}"/>
              </a:ext>
            </a:extLst>
          </p:cNvPr>
          <p:cNvSpPr>
            <a:spLocks noGrp="1"/>
          </p:cNvSpPr>
          <p:nvPr>
            <p:ph type="body" sz="quarter" idx="17" hasCustomPrompt="1"/>
          </p:nvPr>
        </p:nvSpPr>
        <p:spPr>
          <a:xfrm>
            <a:off x="824950" y="3946707"/>
            <a:ext cx="4586288" cy="290167"/>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noProof="0"/>
              <a:t>+7 888 999-000-11</a:t>
            </a:r>
          </a:p>
        </p:txBody>
      </p:sp>
      <p:sp>
        <p:nvSpPr>
          <p:cNvPr id="25" name="Text Placeholder 3">
            <a:extLst>
              <a:ext uri="{FF2B5EF4-FFF2-40B4-BE49-F238E27FC236}">
                <a16:creationId xmlns:a16="http://schemas.microsoft.com/office/drawing/2014/main" id="{D39B56C4-E128-4995-91CC-64C268BC7603}"/>
              </a:ext>
            </a:extLst>
          </p:cNvPr>
          <p:cNvSpPr>
            <a:spLocks noGrp="1"/>
          </p:cNvSpPr>
          <p:nvPr>
            <p:ph type="body" sz="quarter" idx="18" hasCustomPrompt="1"/>
          </p:nvPr>
        </p:nvSpPr>
        <p:spPr>
          <a:xfrm>
            <a:off x="838750" y="4423954"/>
            <a:ext cx="4586288" cy="230941"/>
          </a:xfrm>
        </p:spPr>
        <p:txBody>
          <a:bodyPr lIns="0" tIns="0" rIns="0" bIns="0">
            <a:noAutofit/>
          </a:bodyPr>
          <a:lstStyle>
            <a:lvl1pPr marL="0" indent="0">
              <a:buNone/>
              <a:defRPr lang="ru-RU" sz="1700" b="0" i="1" kern="1200" dirty="0">
                <a:solidFill>
                  <a:schemeClr val="tx1"/>
                </a:solidFill>
                <a:latin typeface="+mn-lt"/>
                <a:ea typeface="+mn-ea"/>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noProof="0"/>
              <a:t>Email:</a:t>
            </a:r>
          </a:p>
        </p:txBody>
      </p:sp>
      <p:sp>
        <p:nvSpPr>
          <p:cNvPr id="26" name="Text Placeholder 3">
            <a:extLst>
              <a:ext uri="{FF2B5EF4-FFF2-40B4-BE49-F238E27FC236}">
                <a16:creationId xmlns:a16="http://schemas.microsoft.com/office/drawing/2014/main" id="{94772DA1-74CC-430C-9A8E-5A6586692CAB}"/>
              </a:ext>
            </a:extLst>
          </p:cNvPr>
          <p:cNvSpPr>
            <a:spLocks noGrp="1"/>
          </p:cNvSpPr>
          <p:nvPr>
            <p:ph type="body" sz="quarter" idx="19" hasCustomPrompt="1"/>
          </p:nvPr>
        </p:nvSpPr>
        <p:spPr>
          <a:xfrm>
            <a:off x="831850" y="4650785"/>
            <a:ext cx="4586288" cy="364479"/>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noProof="0"/>
              <a:t>Bergqvist@vanarsdelltd.com</a:t>
            </a:r>
          </a:p>
        </p:txBody>
      </p:sp>
      <p:sp>
        <p:nvSpPr>
          <p:cNvPr id="27" name="Text Placeholder 3">
            <a:extLst>
              <a:ext uri="{FF2B5EF4-FFF2-40B4-BE49-F238E27FC236}">
                <a16:creationId xmlns:a16="http://schemas.microsoft.com/office/drawing/2014/main" id="{7A073B5B-2BE3-49D1-A646-1492F534C94B}"/>
              </a:ext>
            </a:extLst>
          </p:cNvPr>
          <p:cNvSpPr>
            <a:spLocks noGrp="1"/>
          </p:cNvSpPr>
          <p:nvPr>
            <p:ph type="body" sz="quarter" idx="20" hasCustomPrompt="1"/>
          </p:nvPr>
        </p:nvSpPr>
        <p:spPr>
          <a:xfrm>
            <a:off x="831850" y="5153025"/>
            <a:ext cx="4586288" cy="230941"/>
          </a:xfrm>
        </p:spPr>
        <p:txBody>
          <a:bodyPr lIns="0" tIns="0" rIns="0" bIns="0">
            <a:noAutofit/>
          </a:bodyPr>
          <a:lstStyle>
            <a:lvl1pPr marL="0" indent="0">
              <a:buNone/>
              <a:defRPr lang="ru-RU" sz="1700" b="0" i="1" kern="1200" dirty="0">
                <a:solidFill>
                  <a:schemeClr val="tx1"/>
                </a:solidFill>
                <a:latin typeface="+mn-lt"/>
                <a:ea typeface="+mn-ea"/>
                <a:cs typeface="Segoe UI" panose="020B0502040204020203" pitchFamily="34" charset="0"/>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marL="0" lvl="0" indent="0" algn="l" defTabSz="914400" rtl="0" eaLnBrk="1" latinLnBrk="0" hangingPunct="1">
              <a:lnSpc>
                <a:spcPct val="90000"/>
              </a:lnSpc>
              <a:spcBef>
                <a:spcPts val="1000"/>
              </a:spcBef>
              <a:buFont typeface="Arial" panose="020B0604020202020204" pitchFamily="34" charset="0"/>
              <a:buNone/>
            </a:pPr>
            <a:r>
              <a:rPr lang="en-US" noProof="0"/>
              <a:t>Website:</a:t>
            </a:r>
          </a:p>
        </p:txBody>
      </p:sp>
      <p:sp>
        <p:nvSpPr>
          <p:cNvPr id="28" name="Text Placeholder 3">
            <a:extLst>
              <a:ext uri="{FF2B5EF4-FFF2-40B4-BE49-F238E27FC236}">
                <a16:creationId xmlns:a16="http://schemas.microsoft.com/office/drawing/2014/main" id="{52D10EDD-0329-4443-8665-7603E4A83B16}"/>
              </a:ext>
            </a:extLst>
          </p:cNvPr>
          <p:cNvSpPr>
            <a:spLocks noGrp="1"/>
          </p:cNvSpPr>
          <p:nvPr>
            <p:ph type="body" sz="quarter" idx="21" hasCustomPrompt="1"/>
          </p:nvPr>
        </p:nvSpPr>
        <p:spPr>
          <a:xfrm>
            <a:off x="824950" y="5363814"/>
            <a:ext cx="4586288" cy="364479"/>
          </a:xfrm>
        </p:spPr>
        <p:txBody>
          <a:bodyPr lIns="0" tIns="0" rIns="0" bIns="0">
            <a:noAutofit/>
          </a:bodyPr>
          <a:lstStyle>
            <a:lvl1pPr marL="0" indent="0">
              <a:buNone/>
              <a:defRPr sz="2000" b="1">
                <a:solidFill>
                  <a:schemeClr val="bg2"/>
                </a:solidFill>
                <a:latin typeface="+mj-lt"/>
              </a:defRPr>
            </a:lvl1pPr>
            <a:lvl2pPr marL="457200" indent="0">
              <a:buNone/>
              <a:defRPr sz="3600" b="1">
                <a:solidFill>
                  <a:schemeClr val="bg2"/>
                </a:solidFill>
                <a:latin typeface="+mj-lt"/>
              </a:defRPr>
            </a:lvl2pPr>
            <a:lvl3pPr marL="914400" indent="0">
              <a:buNone/>
              <a:defRPr sz="3600" b="1">
                <a:solidFill>
                  <a:schemeClr val="bg2"/>
                </a:solidFill>
                <a:latin typeface="+mj-lt"/>
              </a:defRPr>
            </a:lvl3pPr>
            <a:lvl4pPr marL="1371600" indent="0">
              <a:buNone/>
              <a:defRPr sz="3600" b="1">
                <a:solidFill>
                  <a:schemeClr val="bg2"/>
                </a:solidFill>
                <a:latin typeface="+mj-lt"/>
              </a:defRPr>
            </a:lvl4pPr>
            <a:lvl5pPr marL="1828800" indent="0">
              <a:buNone/>
              <a:defRPr sz="3600" b="1">
                <a:solidFill>
                  <a:schemeClr val="bg2"/>
                </a:solidFill>
                <a:latin typeface="+mj-lt"/>
              </a:defRPr>
            </a:lvl5pPr>
          </a:lstStyle>
          <a:p>
            <a:pPr lvl="0"/>
            <a:r>
              <a:rPr lang="en-US" noProof="0"/>
              <a:t>www.vanarsdelltd.com</a:t>
            </a:r>
          </a:p>
        </p:txBody>
      </p:sp>
      <p:grpSp>
        <p:nvGrpSpPr>
          <p:cNvPr id="4" name="Group 3">
            <a:extLst>
              <a:ext uri="{FF2B5EF4-FFF2-40B4-BE49-F238E27FC236}">
                <a16:creationId xmlns:a16="http://schemas.microsoft.com/office/drawing/2014/main" id="{5F591C52-0202-44BA-A6BE-E2362516B893}"/>
              </a:ext>
            </a:extLst>
          </p:cNvPr>
          <p:cNvGrpSpPr/>
          <p:nvPr userDrawn="1"/>
        </p:nvGrpSpPr>
        <p:grpSpPr>
          <a:xfrm>
            <a:off x="801543" y="2750589"/>
            <a:ext cx="4569895" cy="100800"/>
            <a:chOff x="808548" y="2750589"/>
            <a:chExt cx="4569895" cy="100800"/>
          </a:xfrm>
        </p:grpSpPr>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808548" y="2750589"/>
              <a:ext cx="4505297" cy="100800"/>
              <a:chOff x="496859" y="3240138"/>
              <a:chExt cx="2937541"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496859" y="3285674"/>
                <a:ext cx="288714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29" name="Oval 28">
              <a:extLst>
                <a:ext uri="{FF2B5EF4-FFF2-40B4-BE49-F238E27FC236}">
                  <a16:creationId xmlns:a16="http://schemas.microsoft.com/office/drawing/2014/main" id="{BECBEDE0-51BB-48BD-AAAD-63B6F60C1D57}"/>
                </a:ext>
              </a:extLst>
            </p:cNvPr>
            <p:cNvSpPr/>
            <p:nvPr userDrawn="1"/>
          </p:nvSpPr>
          <p:spPr>
            <a:xfrm flipH="1">
              <a:off x="5277642" y="2750589"/>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grpSp>
        <p:nvGrpSpPr>
          <p:cNvPr id="32" name="Group 31">
            <a:extLst>
              <a:ext uri="{FF2B5EF4-FFF2-40B4-BE49-F238E27FC236}">
                <a16:creationId xmlns:a16="http://schemas.microsoft.com/office/drawing/2014/main" id="{63E1608D-F119-4C0D-8D91-7CB089C037C8}"/>
              </a:ext>
            </a:extLst>
          </p:cNvPr>
          <p:cNvGrpSpPr/>
          <p:nvPr userDrawn="1"/>
        </p:nvGrpSpPr>
        <p:grpSpPr>
          <a:xfrm>
            <a:off x="801543" y="1660573"/>
            <a:ext cx="4575417" cy="105664"/>
            <a:chOff x="808548" y="2745725"/>
            <a:chExt cx="4575417" cy="105664"/>
          </a:xfrm>
        </p:grpSpPr>
        <p:grpSp>
          <p:nvGrpSpPr>
            <p:cNvPr id="33" name="Group 32">
              <a:extLst>
                <a:ext uri="{FF2B5EF4-FFF2-40B4-BE49-F238E27FC236}">
                  <a16:creationId xmlns:a16="http://schemas.microsoft.com/office/drawing/2014/main" id="{EBDC0121-6865-4B65-A28B-1CEDB16AAD9E}"/>
                </a:ext>
              </a:extLst>
            </p:cNvPr>
            <p:cNvGrpSpPr/>
            <p:nvPr userDrawn="1"/>
          </p:nvGrpSpPr>
          <p:grpSpPr>
            <a:xfrm flipH="1">
              <a:off x="808548" y="2750589"/>
              <a:ext cx="4505297" cy="100800"/>
              <a:chOff x="496859" y="3240138"/>
              <a:chExt cx="2937541" cy="100800"/>
            </a:xfrm>
          </p:grpSpPr>
          <p:cxnSp>
            <p:nvCxnSpPr>
              <p:cNvPr id="35" name="Straight Connector 34">
                <a:extLst>
                  <a:ext uri="{FF2B5EF4-FFF2-40B4-BE49-F238E27FC236}">
                    <a16:creationId xmlns:a16="http://schemas.microsoft.com/office/drawing/2014/main" id="{386E3714-07DE-4318-B5BC-25F879B97D59}"/>
                  </a:ext>
                </a:extLst>
              </p:cNvPr>
              <p:cNvCxnSpPr/>
              <p:nvPr userDrawn="1"/>
            </p:nvCxnSpPr>
            <p:spPr>
              <a:xfrm>
                <a:off x="496859" y="3285674"/>
                <a:ext cx="288714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6" name="Oval 35">
                <a:extLst>
                  <a:ext uri="{FF2B5EF4-FFF2-40B4-BE49-F238E27FC236}">
                    <a16:creationId xmlns:a16="http://schemas.microsoft.com/office/drawing/2014/main" id="{2ECCE30B-E848-4C5E-83A1-A811D489E7B8}"/>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34" name="Oval 33">
              <a:extLst>
                <a:ext uri="{FF2B5EF4-FFF2-40B4-BE49-F238E27FC236}">
                  <a16:creationId xmlns:a16="http://schemas.microsoft.com/office/drawing/2014/main" id="{09817AEC-C67C-49A3-AC5A-669FD4D6D586}"/>
                </a:ext>
              </a:extLst>
            </p:cNvPr>
            <p:cNvSpPr/>
            <p:nvPr userDrawn="1"/>
          </p:nvSpPr>
          <p:spPr>
            <a:xfrm flipH="1">
              <a:off x="5283164" y="2745725"/>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Tree>
    <p:extLst>
      <p:ext uri="{BB962C8B-B14F-4D97-AF65-F5344CB8AC3E}">
        <p14:creationId xmlns:p14="http://schemas.microsoft.com/office/powerpoint/2010/main" val="278839426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Appendix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3" name="Picture Placeholder 2">
            <a:extLst>
              <a:ext uri="{FF2B5EF4-FFF2-40B4-BE49-F238E27FC236}">
                <a16:creationId xmlns:a16="http://schemas.microsoft.com/office/drawing/2014/main" id="{96C5B5AA-0D95-4C33-8EBC-90401B51BDB4}"/>
              </a:ext>
            </a:extLst>
          </p:cNvPr>
          <p:cNvSpPr>
            <a:spLocks noGrp="1"/>
          </p:cNvSpPr>
          <p:nvPr>
            <p:ph type="pic" sz="quarter" idx="14"/>
          </p:nvPr>
        </p:nvSpPr>
        <p:spPr>
          <a:xfrm>
            <a:off x="6032" y="1912946"/>
            <a:ext cx="12185968" cy="3493008"/>
          </a:xfrm>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3848934" y="457496"/>
            <a:ext cx="4494133" cy="804338"/>
          </a:xfrm>
        </p:spPr>
        <p:txBody>
          <a:bodyPr lIns="0" tIns="0" rIns="0" bIns="0" anchor="b">
            <a:normAutofit/>
          </a:bodyPr>
          <a:lstStyle>
            <a:lvl1pPr algn="ctr">
              <a:defRPr sz="3600"/>
            </a:lvl1pPr>
          </a:lstStyle>
          <a:p>
            <a:r>
              <a:rPr lang="en-US" noProof="0"/>
              <a:t>APPENDIX</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nvGrpSpPr>
          <p:cNvPr id="4" name="Group 3">
            <a:extLst>
              <a:ext uri="{FF2B5EF4-FFF2-40B4-BE49-F238E27FC236}">
                <a16:creationId xmlns:a16="http://schemas.microsoft.com/office/drawing/2014/main" id="{908B302A-0F76-466E-9FCE-DCEECCBCF6C9}"/>
              </a:ext>
            </a:extLst>
          </p:cNvPr>
          <p:cNvGrpSpPr/>
          <p:nvPr userDrawn="1"/>
        </p:nvGrpSpPr>
        <p:grpSpPr>
          <a:xfrm>
            <a:off x="4736152" y="1509426"/>
            <a:ext cx="2719696" cy="100800"/>
            <a:chOff x="4732222" y="1509426"/>
            <a:chExt cx="2719696" cy="100800"/>
          </a:xfrm>
        </p:grpSpPr>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4732222" y="1509426"/>
              <a:ext cx="2669296" cy="100800"/>
              <a:chOff x="1693969" y="3240138"/>
              <a:chExt cx="1740431"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1693969" y="3290538"/>
                <a:ext cx="169003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21" name="Oval 20">
              <a:extLst>
                <a:ext uri="{FF2B5EF4-FFF2-40B4-BE49-F238E27FC236}">
                  <a16:creationId xmlns:a16="http://schemas.microsoft.com/office/drawing/2014/main" id="{427C0C4F-6341-4BE0-931E-AAA6EA2AF137}"/>
                </a:ext>
              </a:extLst>
            </p:cNvPr>
            <p:cNvSpPr/>
            <p:nvPr userDrawn="1"/>
          </p:nvSpPr>
          <p:spPr>
            <a:xfrm flipH="1">
              <a:off x="7351117" y="1509426"/>
              <a:ext cx="100801"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Tree>
    <p:extLst>
      <p:ext uri="{BB962C8B-B14F-4D97-AF65-F5344CB8AC3E}">
        <p14:creationId xmlns:p14="http://schemas.microsoft.com/office/powerpoint/2010/main" val="25764489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estimonial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5104263" y="707529"/>
            <a:ext cx="6310887" cy="569086"/>
          </a:xfrm>
        </p:spPr>
        <p:txBody>
          <a:bodyPr lIns="0" tIns="0" rIns="0" bIns="0" anchor="b">
            <a:normAutofit/>
          </a:bodyPr>
          <a:lstStyle>
            <a:lvl1pPr algn="r">
              <a:defRPr sz="3600"/>
            </a:lvl1pPr>
          </a:lstStyle>
          <a:p>
            <a:r>
              <a:rPr lang="en-US" noProof="0"/>
              <a:t>TESTIMONIALS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773282" y="1375202"/>
            <a:ext cx="4418718" cy="100800"/>
            <a:chOff x="675503" y="3240138"/>
            <a:chExt cx="2758897"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75503" y="3290538"/>
              <a:ext cx="270849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0" name="Text Placeholder 2">
            <a:extLst>
              <a:ext uri="{FF2B5EF4-FFF2-40B4-BE49-F238E27FC236}">
                <a16:creationId xmlns:a16="http://schemas.microsoft.com/office/drawing/2014/main" id="{4A98AB01-9578-4430-96AD-F434AF0CDA20}"/>
              </a:ext>
            </a:extLst>
          </p:cNvPr>
          <p:cNvSpPr>
            <a:spLocks noGrp="1"/>
          </p:cNvSpPr>
          <p:nvPr>
            <p:ph type="body" idx="34" hasCustomPrompt="1"/>
          </p:nvPr>
        </p:nvSpPr>
        <p:spPr>
          <a:xfrm>
            <a:off x="822459" y="4996962"/>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Customer Title</a:t>
            </a:r>
          </a:p>
        </p:txBody>
      </p:sp>
      <p:sp>
        <p:nvSpPr>
          <p:cNvPr id="41" name="Text Placeholder 2">
            <a:extLst>
              <a:ext uri="{FF2B5EF4-FFF2-40B4-BE49-F238E27FC236}">
                <a16:creationId xmlns:a16="http://schemas.microsoft.com/office/drawing/2014/main" id="{EF9D60F2-A1FB-4A95-997B-A4F1723AC1EC}"/>
              </a:ext>
            </a:extLst>
          </p:cNvPr>
          <p:cNvSpPr>
            <a:spLocks noGrp="1"/>
          </p:cNvSpPr>
          <p:nvPr>
            <p:ph type="body" idx="35" hasCustomPrompt="1"/>
          </p:nvPr>
        </p:nvSpPr>
        <p:spPr>
          <a:xfrm>
            <a:off x="822459" y="4191894"/>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a:t>
            </a:r>
            <a:br>
              <a:rPr lang="en-US" noProof="0"/>
            </a:br>
            <a:r>
              <a:rPr lang="en-US" noProof="0"/>
              <a:t>text</a:t>
            </a:r>
          </a:p>
        </p:txBody>
      </p:sp>
      <p:sp>
        <p:nvSpPr>
          <p:cNvPr id="42" name="Picture Placeholder 2">
            <a:extLst>
              <a:ext uri="{FF2B5EF4-FFF2-40B4-BE49-F238E27FC236}">
                <a16:creationId xmlns:a16="http://schemas.microsoft.com/office/drawing/2014/main" id="{76A56D2A-42F0-40C5-96D7-B1AC33152A85}"/>
              </a:ext>
            </a:extLst>
          </p:cNvPr>
          <p:cNvSpPr>
            <a:spLocks noGrp="1"/>
          </p:cNvSpPr>
          <p:nvPr>
            <p:ph type="pic" sz="quarter" idx="36"/>
          </p:nvPr>
        </p:nvSpPr>
        <p:spPr>
          <a:xfrm>
            <a:off x="2447783" y="4435460"/>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cxnSp>
        <p:nvCxnSpPr>
          <p:cNvPr id="43" name="Straight Connector 42">
            <a:extLst>
              <a:ext uri="{FF2B5EF4-FFF2-40B4-BE49-F238E27FC236}">
                <a16:creationId xmlns:a16="http://schemas.microsoft.com/office/drawing/2014/main" id="{CF6D1C91-9136-4678-A712-92BE9B3902C4}"/>
              </a:ext>
            </a:extLst>
          </p:cNvPr>
          <p:cNvCxnSpPr>
            <a:cxnSpLocks/>
          </p:cNvCxnSpPr>
          <p:nvPr userDrawn="1"/>
        </p:nvCxnSpPr>
        <p:spPr>
          <a:xfrm flipV="1">
            <a:off x="3000995" y="3984820"/>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F2D92A7B-1C40-4AEB-92C3-C35F8C01F1FA}"/>
              </a:ext>
            </a:extLst>
          </p:cNvPr>
          <p:cNvSpPr>
            <a:spLocks noGrp="1"/>
          </p:cNvSpPr>
          <p:nvPr>
            <p:ph type="body" sz="quarter" idx="49"/>
          </p:nvPr>
        </p:nvSpPr>
        <p:spPr>
          <a:xfrm>
            <a:off x="803253"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noProof="0"/>
              <a:t>Edit Master text styles</a:t>
            </a:r>
          </a:p>
        </p:txBody>
      </p:sp>
      <p:sp>
        <p:nvSpPr>
          <p:cNvPr id="24" name="Oval 23">
            <a:extLst>
              <a:ext uri="{FF2B5EF4-FFF2-40B4-BE49-F238E27FC236}">
                <a16:creationId xmlns:a16="http://schemas.microsoft.com/office/drawing/2014/main" id="{F2E312F1-B417-47B6-97E4-7CCA31034F82}"/>
              </a:ext>
            </a:extLst>
          </p:cNvPr>
          <p:cNvSpPr/>
          <p:nvPr userDrawn="1"/>
        </p:nvSpPr>
        <p:spPr>
          <a:xfrm>
            <a:off x="2950595" y="3930376"/>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58" name="Text Placeholder 2">
            <a:extLst>
              <a:ext uri="{FF2B5EF4-FFF2-40B4-BE49-F238E27FC236}">
                <a16:creationId xmlns:a16="http://schemas.microsoft.com/office/drawing/2014/main" id="{13DB5D84-04D8-4536-A06B-AED76E7C51D7}"/>
              </a:ext>
            </a:extLst>
          </p:cNvPr>
          <p:cNvSpPr>
            <a:spLocks noGrp="1"/>
          </p:cNvSpPr>
          <p:nvPr>
            <p:ph type="body" idx="50" hasCustomPrompt="1"/>
          </p:nvPr>
        </p:nvSpPr>
        <p:spPr>
          <a:xfrm>
            <a:off x="4586638" y="4996962"/>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Customer Title</a:t>
            </a:r>
          </a:p>
        </p:txBody>
      </p:sp>
      <p:sp>
        <p:nvSpPr>
          <p:cNvPr id="59" name="Text Placeholder 2">
            <a:extLst>
              <a:ext uri="{FF2B5EF4-FFF2-40B4-BE49-F238E27FC236}">
                <a16:creationId xmlns:a16="http://schemas.microsoft.com/office/drawing/2014/main" id="{3AB0AC7E-7919-422E-95A1-82E8B125756D}"/>
              </a:ext>
            </a:extLst>
          </p:cNvPr>
          <p:cNvSpPr>
            <a:spLocks noGrp="1"/>
          </p:cNvSpPr>
          <p:nvPr>
            <p:ph type="body" idx="51" hasCustomPrompt="1"/>
          </p:nvPr>
        </p:nvSpPr>
        <p:spPr>
          <a:xfrm>
            <a:off x="4586638" y="4191894"/>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a:t>
            </a:r>
            <a:br>
              <a:rPr lang="en-US" noProof="0"/>
            </a:br>
            <a:r>
              <a:rPr lang="en-US" noProof="0"/>
              <a:t>text</a:t>
            </a:r>
          </a:p>
        </p:txBody>
      </p:sp>
      <p:sp>
        <p:nvSpPr>
          <p:cNvPr id="60" name="Picture Placeholder 2">
            <a:extLst>
              <a:ext uri="{FF2B5EF4-FFF2-40B4-BE49-F238E27FC236}">
                <a16:creationId xmlns:a16="http://schemas.microsoft.com/office/drawing/2014/main" id="{B44FD76B-D1AE-458B-AF32-E4AA246B0881}"/>
              </a:ext>
            </a:extLst>
          </p:cNvPr>
          <p:cNvSpPr>
            <a:spLocks noGrp="1"/>
          </p:cNvSpPr>
          <p:nvPr>
            <p:ph type="pic" sz="quarter" idx="52"/>
          </p:nvPr>
        </p:nvSpPr>
        <p:spPr>
          <a:xfrm>
            <a:off x="6211962" y="4435460"/>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cxnSp>
        <p:nvCxnSpPr>
          <p:cNvPr id="61" name="Straight Connector 60">
            <a:extLst>
              <a:ext uri="{FF2B5EF4-FFF2-40B4-BE49-F238E27FC236}">
                <a16:creationId xmlns:a16="http://schemas.microsoft.com/office/drawing/2014/main" id="{07D22CD4-7F86-495D-B381-7D706058B916}"/>
              </a:ext>
            </a:extLst>
          </p:cNvPr>
          <p:cNvCxnSpPr>
            <a:cxnSpLocks/>
          </p:cNvCxnSpPr>
          <p:nvPr userDrawn="1"/>
        </p:nvCxnSpPr>
        <p:spPr>
          <a:xfrm flipV="1">
            <a:off x="6765174" y="3984820"/>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2" name="Text Placeholder 3">
            <a:extLst>
              <a:ext uri="{FF2B5EF4-FFF2-40B4-BE49-F238E27FC236}">
                <a16:creationId xmlns:a16="http://schemas.microsoft.com/office/drawing/2014/main" id="{1BA0EB90-BA97-4A18-AD3D-1E839B636DEB}"/>
              </a:ext>
            </a:extLst>
          </p:cNvPr>
          <p:cNvSpPr>
            <a:spLocks noGrp="1"/>
          </p:cNvSpPr>
          <p:nvPr>
            <p:ph type="body" sz="quarter" idx="53"/>
          </p:nvPr>
        </p:nvSpPr>
        <p:spPr>
          <a:xfrm>
            <a:off x="4567432"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noProof="0"/>
              <a:t>Edit Master text styles</a:t>
            </a:r>
          </a:p>
        </p:txBody>
      </p:sp>
      <p:sp>
        <p:nvSpPr>
          <p:cNvPr id="63" name="Oval 62">
            <a:extLst>
              <a:ext uri="{FF2B5EF4-FFF2-40B4-BE49-F238E27FC236}">
                <a16:creationId xmlns:a16="http://schemas.microsoft.com/office/drawing/2014/main" id="{ED057A87-963C-4F8A-BD4C-959BF8AF699B}"/>
              </a:ext>
            </a:extLst>
          </p:cNvPr>
          <p:cNvSpPr/>
          <p:nvPr userDrawn="1"/>
        </p:nvSpPr>
        <p:spPr>
          <a:xfrm>
            <a:off x="6714774" y="3930376"/>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64" name="Text Placeholder 2">
            <a:extLst>
              <a:ext uri="{FF2B5EF4-FFF2-40B4-BE49-F238E27FC236}">
                <a16:creationId xmlns:a16="http://schemas.microsoft.com/office/drawing/2014/main" id="{B6BAFE05-9EC0-4C3C-AB0F-89A83361452F}"/>
              </a:ext>
            </a:extLst>
          </p:cNvPr>
          <p:cNvSpPr>
            <a:spLocks noGrp="1"/>
          </p:cNvSpPr>
          <p:nvPr>
            <p:ph type="body" idx="54" hasCustomPrompt="1"/>
          </p:nvPr>
        </p:nvSpPr>
        <p:spPr>
          <a:xfrm>
            <a:off x="8350818" y="4992196"/>
            <a:ext cx="1625324" cy="328343"/>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600" i="1">
                <a:solidFill>
                  <a:schemeClr val="tx1"/>
                </a:solidFill>
                <a:latin typeface="+mn-lt"/>
                <a:cs typeface="Segoe UI" panose="020B05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Customer Title</a:t>
            </a:r>
          </a:p>
        </p:txBody>
      </p:sp>
      <p:sp>
        <p:nvSpPr>
          <p:cNvPr id="65" name="Text Placeholder 2">
            <a:extLst>
              <a:ext uri="{FF2B5EF4-FFF2-40B4-BE49-F238E27FC236}">
                <a16:creationId xmlns:a16="http://schemas.microsoft.com/office/drawing/2014/main" id="{290BF8E2-78CA-4427-9231-3C5EDC272DEE}"/>
              </a:ext>
            </a:extLst>
          </p:cNvPr>
          <p:cNvSpPr>
            <a:spLocks noGrp="1"/>
          </p:cNvSpPr>
          <p:nvPr>
            <p:ph type="body" idx="55" hasCustomPrompt="1"/>
          </p:nvPr>
        </p:nvSpPr>
        <p:spPr>
          <a:xfrm>
            <a:off x="8350818" y="4187128"/>
            <a:ext cx="1625324" cy="720726"/>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a:t>
            </a:r>
            <a:br>
              <a:rPr lang="en-US" noProof="0"/>
            </a:br>
            <a:r>
              <a:rPr lang="en-US" noProof="0"/>
              <a:t>text</a:t>
            </a:r>
          </a:p>
        </p:txBody>
      </p:sp>
      <p:sp>
        <p:nvSpPr>
          <p:cNvPr id="66" name="Picture Placeholder 2">
            <a:extLst>
              <a:ext uri="{FF2B5EF4-FFF2-40B4-BE49-F238E27FC236}">
                <a16:creationId xmlns:a16="http://schemas.microsoft.com/office/drawing/2014/main" id="{ACA8732F-AB9E-4253-BB5A-5ADD5BA9B153}"/>
              </a:ext>
            </a:extLst>
          </p:cNvPr>
          <p:cNvSpPr>
            <a:spLocks noGrp="1"/>
          </p:cNvSpPr>
          <p:nvPr>
            <p:ph type="pic" sz="quarter" idx="56"/>
          </p:nvPr>
        </p:nvSpPr>
        <p:spPr>
          <a:xfrm>
            <a:off x="9976142" y="4430694"/>
            <a:ext cx="1106424" cy="1106423"/>
          </a:xfrm>
          <a:prstGeom prst="ellipse">
            <a:avLst/>
          </a:prstGeom>
          <a:ln w="12700">
            <a:solidFill>
              <a:schemeClr val="bg1">
                <a:lumMod val="50000"/>
                <a:lumOff val="50000"/>
              </a:schemeClr>
            </a:solidFill>
          </a:ln>
        </p:spPr>
        <p:txBody>
          <a:bodyPr anchor="ctr" anchorCtr="0">
            <a:normAutofit/>
          </a:bodyPr>
          <a:lstStyle>
            <a:lvl1pPr marL="0" indent="0" algn="ctr">
              <a:buNone/>
              <a:defRPr sz="1400"/>
            </a:lvl1pPr>
          </a:lstStyle>
          <a:p>
            <a:r>
              <a:rPr lang="en-US" noProof="0"/>
              <a:t>Click icon to add picture</a:t>
            </a:r>
            <a:endParaRPr lang="en-US" noProof="0" dirty="0"/>
          </a:p>
        </p:txBody>
      </p:sp>
      <p:cxnSp>
        <p:nvCxnSpPr>
          <p:cNvPr id="67" name="Straight Connector 66">
            <a:extLst>
              <a:ext uri="{FF2B5EF4-FFF2-40B4-BE49-F238E27FC236}">
                <a16:creationId xmlns:a16="http://schemas.microsoft.com/office/drawing/2014/main" id="{BB9A566A-8C97-4AE6-B9EF-701587499889}"/>
              </a:ext>
            </a:extLst>
          </p:cNvPr>
          <p:cNvCxnSpPr>
            <a:cxnSpLocks/>
          </p:cNvCxnSpPr>
          <p:nvPr userDrawn="1"/>
        </p:nvCxnSpPr>
        <p:spPr>
          <a:xfrm flipV="1">
            <a:off x="10529354" y="3980054"/>
            <a:ext cx="0" cy="44255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68" name="Text Placeholder 3">
            <a:extLst>
              <a:ext uri="{FF2B5EF4-FFF2-40B4-BE49-F238E27FC236}">
                <a16:creationId xmlns:a16="http://schemas.microsoft.com/office/drawing/2014/main" id="{45B69021-5E85-4B37-B529-366AC57512FD}"/>
              </a:ext>
            </a:extLst>
          </p:cNvPr>
          <p:cNvSpPr>
            <a:spLocks noGrp="1"/>
          </p:cNvSpPr>
          <p:nvPr>
            <p:ph type="body" sz="quarter" idx="57"/>
          </p:nvPr>
        </p:nvSpPr>
        <p:spPr>
          <a:xfrm>
            <a:off x="8331612" y="1769589"/>
            <a:ext cx="3044973" cy="2212848"/>
          </a:xfrm>
          <a:custGeom>
            <a:avLst/>
            <a:gdLst>
              <a:gd name="connsiteX0" fmla="*/ 0 w 3044952"/>
              <a:gd name="connsiteY0" fmla="*/ 368815 h 2212848"/>
              <a:gd name="connsiteX1" fmla="*/ 3688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676137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0 w 3044952"/>
              <a:gd name="connsiteY0" fmla="*/ 368815 h 2212848"/>
              <a:gd name="connsiteX1" fmla="*/ 254515 w 3044952"/>
              <a:gd name="connsiteY1" fmla="*/ 0 h 2212848"/>
              <a:gd name="connsiteX2" fmla="*/ 2842392 w 3044952"/>
              <a:gd name="connsiteY2" fmla="*/ 0 h 2212848"/>
              <a:gd name="connsiteX3" fmla="*/ 3044952 w 3044952"/>
              <a:gd name="connsiteY3" fmla="*/ 368815 h 2212848"/>
              <a:gd name="connsiteX4" fmla="*/ 3044952 w 3044952"/>
              <a:gd name="connsiteY4" fmla="*/ 1844033 h 2212848"/>
              <a:gd name="connsiteX5" fmla="*/ 2676137 w 3044952"/>
              <a:gd name="connsiteY5" fmla="*/ 2212848 h 2212848"/>
              <a:gd name="connsiteX6" fmla="*/ 368815 w 3044952"/>
              <a:gd name="connsiteY6" fmla="*/ 2212848 h 2212848"/>
              <a:gd name="connsiteX7" fmla="*/ 0 w 3044952"/>
              <a:gd name="connsiteY7" fmla="*/ 1844033 h 2212848"/>
              <a:gd name="connsiteX8" fmla="*/ 0 w 3044952"/>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368836 w 3044973"/>
              <a:gd name="connsiteY6" fmla="*/ 2212848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676158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 name="connsiteX0" fmla="*/ 21 w 3044973"/>
              <a:gd name="connsiteY0" fmla="*/ 368815 h 2212848"/>
              <a:gd name="connsiteX1" fmla="*/ 197386 w 3044973"/>
              <a:gd name="connsiteY1" fmla="*/ 0 h 2212848"/>
              <a:gd name="connsiteX2" fmla="*/ 2842413 w 3044973"/>
              <a:gd name="connsiteY2" fmla="*/ 0 h 2212848"/>
              <a:gd name="connsiteX3" fmla="*/ 3044973 w 3044973"/>
              <a:gd name="connsiteY3" fmla="*/ 368815 h 2212848"/>
              <a:gd name="connsiteX4" fmla="*/ 3044973 w 3044973"/>
              <a:gd name="connsiteY4" fmla="*/ 1844033 h 2212848"/>
              <a:gd name="connsiteX5" fmla="*/ 2842413 w 3044973"/>
              <a:gd name="connsiteY5" fmla="*/ 2212848 h 2212848"/>
              <a:gd name="connsiteX6" fmla="*/ 233754 w 3044973"/>
              <a:gd name="connsiteY6" fmla="*/ 2207652 h 2212848"/>
              <a:gd name="connsiteX7" fmla="*/ 21 w 3044973"/>
              <a:gd name="connsiteY7" fmla="*/ 1844033 h 2212848"/>
              <a:gd name="connsiteX8" fmla="*/ 21 w 3044973"/>
              <a:gd name="connsiteY8" fmla="*/ 368815 h 22128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044973" h="2212848">
                <a:moveTo>
                  <a:pt x="21" y="368815"/>
                </a:moveTo>
                <a:cubicBezTo>
                  <a:pt x="21" y="165124"/>
                  <a:pt x="-6305" y="0"/>
                  <a:pt x="197386" y="0"/>
                </a:cubicBezTo>
                <a:lnTo>
                  <a:pt x="2842413" y="0"/>
                </a:lnTo>
                <a:cubicBezTo>
                  <a:pt x="3046104" y="0"/>
                  <a:pt x="3044973" y="165124"/>
                  <a:pt x="3044973" y="368815"/>
                </a:cubicBezTo>
                <a:lnTo>
                  <a:pt x="3044973" y="1844033"/>
                </a:lnTo>
                <a:cubicBezTo>
                  <a:pt x="3044973" y="2047724"/>
                  <a:pt x="3046104" y="2212848"/>
                  <a:pt x="2842413" y="2212848"/>
                </a:cubicBezTo>
                <a:lnTo>
                  <a:pt x="233754" y="2207652"/>
                </a:lnTo>
                <a:cubicBezTo>
                  <a:pt x="30063" y="2207652"/>
                  <a:pt x="21" y="2047724"/>
                  <a:pt x="21" y="1844033"/>
                </a:cubicBezTo>
                <a:lnTo>
                  <a:pt x="21" y="368815"/>
                </a:lnTo>
                <a:close/>
              </a:path>
            </a:pathLst>
          </a:custGeom>
          <a:ln>
            <a:solidFill>
              <a:schemeClr val="bg1">
                <a:lumMod val="50000"/>
                <a:lumOff val="50000"/>
              </a:schemeClr>
            </a:solidFill>
          </a:ln>
        </p:spPr>
        <p:txBody>
          <a:bodyPr lIns="216000" tIns="180000" rIns="216000" bIns="180000">
            <a:normAutofit/>
          </a:bodyPr>
          <a:lstStyle>
            <a:lvl1pPr marL="0" indent="0">
              <a:buNone/>
              <a:defRPr sz="1400">
                <a:solidFill>
                  <a:schemeClr val="tx2"/>
                </a:solidFill>
              </a:defRPr>
            </a:lvl1pPr>
          </a:lstStyle>
          <a:p>
            <a:pPr lvl="0"/>
            <a:r>
              <a:rPr lang="en-US" noProof="0"/>
              <a:t>Edit Master text styles</a:t>
            </a:r>
          </a:p>
        </p:txBody>
      </p:sp>
      <p:sp>
        <p:nvSpPr>
          <p:cNvPr id="69" name="Oval 68">
            <a:extLst>
              <a:ext uri="{FF2B5EF4-FFF2-40B4-BE49-F238E27FC236}">
                <a16:creationId xmlns:a16="http://schemas.microsoft.com/office/drawing/2014/main" id="{E407CD49-808A-445A-96C0-E3083C9FB390}"/>
              </a:ext>
            </a:extLst>
          </p:cNvPr>
          <p:cNvSpPr/>
          <p:nvPr userDrawn="1"/>
        </p:nvSpPr>
        <p:spPr>
          <a:xfrm>
            <a:off x="10478954" y="3925610"/>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Tree>
    <p:extLst>
      <p:ext uri="{BB962C8B-B14F-4D97-AF65-F5344CB8AC3E}">
        <p14:creationId xmlns:p14="http://schemas.microsoft.com/office/powerpoint/2010/main" val="86413122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ase Study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1980591"/>
            <a:ext cx="4187903" cy="1177174"/>
          </a:xfrm>
        </p:spPr>
        <p:txBody>
          <a:bodyPr lIns="0" tIns="0" rIns="0" bIns="0" anchor="b">
            <a:normAutofit/>
          </a:bodyPr>
          <a:lstStyle>
            <a:lvl1pPr>
              <a:defRPr sz="3600"/>
            </a:lvl1pPr>
          </a:lstStyle>
          <a:p>
            <a:r>
              <a:rPr lang="en-US" noProof="0"/>
              <a:t>CASE STUDY</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610893"/>
            <a:ext cx="4168311" cy="1897530"/>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319328"/>
            <a:ext cx="3866400" cy="100800"/>
            <a:chOff x="-1228304" y="3240138"/>
            <a:chExt cx="3866400" cy="100800"/>
          </a:xfrm>
        </p:grpSpPr>
        <p:cxnSp>
          <p:nvCxnSpPr>
            <p:cNvPr id="13" name="Straight Connector 12">
              <a:extLst>
                <a:ext uri="{FF2B5EF4-FFF2-40B4-BE49-F238E27FC236}">
                  <a16:creationId xmlns:a16="http://schemas.microsoft.com/office/drawing/2014/main" id="{785A4134-866D-4143-AC1E-8A2FFDB49855}"/>
                </a:ext>
              </a:extLst>
            </p:cNvPr>
            <p:cNvCxnSpPr>
              <a:cxnSpLocks/>
            </p:cNvCxnSpPr>
            <p:nvPr userDrawn="1"/>
          </p:nvCxnSpPr>
          <p:spPr>
            <a:xfrm>
              <a:off x="-1228304" y="3290538"/>
              <a:ext cx="3816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2537296"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35" name="Text Placeholder 2">
            <a:extLst>
              <a:ext uri="{FF2B5EF4-FFF2-40B4-BE49-F238E27FC236}">
                <a16:creationId xmlns:a16="http://schemas.microsoft.com/office/drawing/2014/main" id="{82DA762C-1D45-43AA-9DB3-3D8DBE3EACFE}"/>
              </a:ext>
            </a:extLst>
          </p:cNvPr>
          <p:cNvSpPr>
            <a:spLocks noGrp="1"/>
          </p:cNvSpPr>
          <p:nvPr>
            <p:ph type="body" idx="33" hasCustomPrompt="1"/>
          </p:nvPr>
        </p:nvSpPr>
        <p:spPr>
          <a:xfrm>
            <a:off x="5267325" y="1126345"/>
            <a:ext cx="6086475" cy="2662466"/>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8" name="Text Placeholder 2">
            <a:extLst>
              <a:ext uri="{FF2B5EF4-FFF2-40B4-BE49-F238E27FC236}">
                <a16:creationId xmlns:a16="http://schemas.microsoft.com/office/drawing/2014/main" id="{4C3C1BF4-C955-4D71-87E4-BE0F7B619575}"/>
              </a:ext>
            </a:extLst>
          </p:cNvPr>
          <p:cNvSpPr>
            <a:spLocks noGrp="1"/>
          </p:cNvSpPr>
          <p:nvPr>
            <p:ph type="body" idx="34" hasCustomPrompt="1"/>
          </p:nvPr>
        </p:nvSpPr>
        <p:spPr>
          <a:xfrm>
            <a:off x="5269967" y="3909256"/>
            <a:ext cx="6086475" cy="1822399"/>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Tree>
    <p:extLst>
      <p:ext uri="{BB962C8B-B14F-4D97-AF65-F5344CB8AC3E}">
        <p14:creationId xmlns:p14="http://schemas.microsoft.com/office/powerpoint/2010/main" val="220595652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Mobile Phon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096000" y="1294387"/>
            <a:ext cx="5314072" cy="569086"/>
          </a:xfrm>
        </p:spPr>
        <p:txBody>
          <a:bodyPr lIns="0" tIns="0" rIns="0" bIns="0" anchor="b">
            <a:normAutofit/>
          </a:bodyPr>
          <a:lstStyle>
            <a:lvl1pPr algn="l">
              <a:defRPr sz="3600"/>
            </a:lvl1pPr>
          </a:lstStyle>
          <a:p>
            <a:r>
              <a:rPr lang="en-US" noProof="0"/>
              <a:t>CLICK TO EDIT TITLE</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096000" y="2212679"/>
            <a:ext cx="5292725" cy="978407"/>
          </a:xfrm>
        </p:spPr>
        <p:txBody>
          <a:bodyPr lIns="0" tIns="0" rIns="0" bIns="0">
            <a:normAutofit/>
          </a:bodyPr>
          <a:lstStyle>
            <a:lvl1pPr marL="0" indent="0" algn="l">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096000" y="1970230"/>
            <a:ext cx="6096000" cy="100800"/>
            <a:chOff x="646015" y="3248308"/>
            <a:chExt cx="3107749"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646015" y="3290538"/>
              <a:ext cx="3107749"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702376" y="3248308"/>
              <a:ext cx="51388"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3" name="Text Placeholder 2">
            <a:extLst>
              <a:ext uri="{FF2B5EF4-FFF2-40B4-BE49-F238E27FC236}">
                <a16:creationId xmlns:a16="http://schemas.microsoft.com/office/drawing/2014/main" id="{ABD2EF23-562D-4049-92E3-48371C9E83A4}"/>
              </a:ext>
            </a:extLst>
          </p:cNvPr>
          <p:cNvSpPr>
            <a:spLocks noGrp="1"/>
          </p:cNvSpPr>
          <p:nvPr>
            <p:ph type="body" idx="30" hasCustomPrompt="1"/>
          </p:nvPr>
        </p:nvSpPr>
        <p:spPr>
          <a:xfrm>
            <a:off x="6098826" y="3335524"/>
            <a:ext cx="5311245" cy="2248846"/>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 name="Rectangle 2">
            <a:extLst>
              <a:ext uri="{FF2B5EF4-FFF2-40B4-BE49-F238E27FC236}">
                <a16:creationId xmlns:a16="http://schemas.microsoft.com/office/drawing/2014/main" id="{496B07E0-C579-4C5F-9AD4-6AF791562924}"/>
              </a:ext>
            </a:extLst>
          </p:cNvPr>
          <p:cNvSpPr/>
          <p:nvPr userDrawn="1"/>
        </p:nvSpPr>
        <p:spPr>
          <a:xfrm>
            <a:off x="963549" y="1819285"/>
            <a:ext cx="4306824" cy="3648456"/>
          </a:xfrm>
          <a:prstGeom prst="rect">
            <a:avLst/>
          </a:prstGeom>
          <a:blipFill>
            <a:blip r:embed="rId2">
              <a:extLst>
                <a:ext uri="{96DAC541-7B7A-43D3-8B79-37D633B846F1}">
                  <asvg:svgBlip xmlns:asvg="http://schemas.microsoft.com/office/drawing/2016/SVG/main" r:embed="rId3"/>
                </a:ext>
              </a:extLst>
            </a:blip>
            <a:srcRect/>
            <a:stretch>
              <a:fillRect t="-195" b="-195"/>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1" name="Picture Placeholder 2">
            <a:extLst>
              <a:ext uri="{FF2B5EF4-FFF2-40B4-BE49-F238E27FC236}">
                <a16:creationId xmlns:a16="http://schemas.microsoft.com/office/drawing/2014/main" id="{D5639F99-011E-49CF-8ABD-A4DB4439FB47}"/>
              </a:ext>
            </a:extLst>
          </p:cNvPr>
          <p:cNvSpPr>
            <a:spLocks noGrp="1"/>
          </p:cNvSpPr>
          <p:nvPr>
            <p:ph type="pic" sz="quarter" idx="14"/>
          </p:nvPr>
        </p:nvSpPr>
        <p:spPr>
          <a:xfrm>
            <a:off x="3315505" y="1976894"/>
            <a:ext cx="1819656" cy="3108960"/>
          </a:xfrm>
          <a:ln w="25400">
            <a:solidFill>
              <a:schemeClr val="tx2"/>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
        <p:nvSpPr>
          <p:cNvPr id="22" name="Picture Placeholder 2">
            <a:extLst>
              <a:ext uri="{FF2B5EF4-FFF2-40B4-BE49-F238E27FC236}">
                <a16:creationId xmlns:a16="http://schemas.microsoft.com/office/drawing/2014/main" id="{028483B2-B562-448D-AEE1-556BC9366BBA}"/>
              </a:ext>
            </a:extLst>
          </p:cNvPr>
          <p:cNvSpPr>
            <a:spLocks noGrp="1"/>
          </p:cNvSpPr>
          <p:nvPr>
            <p:ph type="pic" sz="quarter" idx="31"/>
          </p:nvPr>
        </p:nvSpPr>
        <p:spPr>
          <a:xfrm>
            <a:off x="1102188" y="3517926"/>
            <a:ext cx="2057400" cy="1819656"/>
          </a:xfrm>
          <a:ln w="25400">
            <a:solidFill>
              <a:schemeClr val="tx2"/>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319576342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Manual">
    <p:spTree>
      <p:nvGrpSpPr>
        <p:cNvPr id="1" name=""/>
        <p:cNvGrpSpPr/>
        <p:nvPr/>
      </p:nvGrpSpPr>
      <p:grpSpPr>
        <a:xfrm>
          <a:off x="0" y="0"/>
          <a:ext cx="0" cy="0"/>
          <a:chOff x="0" y="0"/>
          <a:chExt cx="0" cy="0"/>
        </a:xfrm>
      </p:grpSpPr>
      <p:sp>
        <p:nvSpPr>
          <p:cNvPr id="35" name="Rectangle 34">
            <a:extLst>
              <a:ext uri="{FF2B5EF4-FFF2-40B4-BE49-F238E27FC236}">
                <a16:creationId xmlns:a16="http://schemas.microsoft.com/office/drawing/2014/main" id="{42737603-04DB-411C-B2D9-BDFF9AEE89D6}"/>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1" name="Text Placeholder 3">
            <a:extLst>
              <a:ext uri="{FF2B5EF4-FFF2-40B4-BE49-F238E27FC236}">
                <a16:creationId xmlns:a16="http://schemas.microsoft.com/office/drawing/2014/main" id="{605A03A4-E79C-49C5-A546-FF8E2D42E9D2}"/>
              </a:ext>
            </a:extLst>
          </p:cNvPr>
          <p:cNvSpPr>
            <a:spLocks noGrp="1"/>
          </p:cNvSpPr>
          <p:nvPr>
            <p:ph type="body" sz="half" idx="2"/>
          </p:nvPr>
        </p:nvSpPr>
        <p:spPr>
          <a:xfrm>
            <a:off x="883319" y="3054194"/>
            <a:ext cx="1645920" cy="618756"/>
          </a:xfrm>
        </p:spPr>
        <p:txBody>
          <a:bodyPr lIns="0" tIns="0" rIns="0" bIns="0" anchor="t" anchorCtr="0">
            <a:normAutofit/>
          </a:bodyPr>
          <a:lstStyle>
            <a:lvl1pPr marL="0" indent="0">
              <a:lnSpc>
                <a:spcPct val="100000"/>
              </a:lnSpc>
              <a:spcBef>
                <a:spcPts val="0"/>
              </a:spcBef>
              <a:buNone/>
              <a:defRPr lang="en-US" sz="1400" i="0"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22" name="Text Placeholder 3">
            <a:extLst>
              <a:ext uri="{FF2B5EF4-FFF2-40B4-BE49-F238E27FC236}">
                <a16:creationId xmlns:a16="http://schemas.microsoft.com/office/drawing/2014/main" id="{9EA27EF7-FC6B-496C-B737-B9219950367E}"/>
              </a:ext>
            </a:extLst>
          </p:cNvPr>
          <p:cNvSpPr>
            <a:spLocks noGrp="1"/>
          </p:cNvSpPr>
          <p:nvPr>
            <p:ph type="body" sz="half" idx="34" hasCustomPrompt="1"/>
          </p:nvPr>
        </p:nvSpPr>
        <p:spPr>
          <a:xfrm>
            <a:off x="1384584" y="2023761"/>
            <a:ext cx="2469965"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Master text</a:t>
            </a:r>
            <a:br>
              <a:rPr lang="en-US" noProof="0"/>
            </a:br>
            <a:r>
              <a:rPr lang="en-US" noProof="0"/>
              <a:t>styles</a:t>
            </a:r>
          </a:p>
        </p:txBody>
      </p:sp>
      <p:sp>
        <p:nvSpPr>
          <p:cNvPr id="23" name="Text Placeholder 3">
            <a:extLst>
              <a:ext uri="{FF2B5EF4-FFF2-40B4-BE49-F238E27FC236}">
                <a16:creationId xmlns:a16="http://schemas.microsoft.com/office/drawing/2014/main" id="{6C0E2C30-6E91-49DE-B7A1-6E32A19EC81D}"/>
              </a:ext>
            </a:extLst>
          </p:cNvPr>
          <p:cNvSpPr>
            <a:spLocks noGrp="1"/>
          </p:cNvSpPr>
          <p:nvPr>
            <p:ph type="body" sz="half" idx="36"/>
          </p:nvPr>
        </p:nvSpPr>
        <p:spPr>
          <a:xfrm>
            <a:off x="2596444" y="3054194"/>
            <a:ext cx="1389888" cy="618756"/>
          </a:xfrm>
        </p:spPr>
        <p:txBody>
          <a:bodyPr lIns="0" tIns="0" rIns="0" bIns="0" anchor="t" anchorCtr="0">
            <a:normAutofit/>
          </a:bodyPr>
          <a:lstStyle>
            <a:lvl1pPr marL="0" indent="0">
              <a:lnSpc>
                <a:spcPct val="100000"/>
              </a:lnSpc>
              <a:spcBef>
                <a:spcPts val="0"/>
              </a:spcBef>
              <a:buNone/>
              <a:defRPr lang="en-US" sz="1400" i="0" kern="1200" dirty="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noProof="0"/>
              <a:t>Edit Master text styles</a:t>
            </a:r>
          </a:p>
        </p:txBody>
      </p:sp>
      <p:sp>
        <p:nvSpPr>
          <p:cNvPr id="24" name="Picture Placeholder 12">
            <a:extLst>
              <a:ext uri="{FF2B5EF4-FFF2-40B4-BE49-F238E27FC236}">
                <a16:creationId xmlns:a16="http://schemas.microsoft.com/office/drawing/2014/main" id="{70BE5E73-C067-492F-BE30-5E3DADAD40EF}"/>
              </a:ext>
            </a:extLst>
          </p:cNvPr>
          <p:cNvSpPr>
            <a:spLocks noGrp="1"/>
          </p:cNvSpPr>
          <p:nvPr>
            <p:ph type="pic" sz="quarter" idx="37"/>
          </p:nvPr>
        </p:nvSpPr>
        <p:spPr>
          <a:xfrm>
            <a:off x="875852" y="3731781"/>
            <a:ext cx="1636776" cy="1618488"/>
          </a:xfrm>
        </p:spPr>
        <p:txBody>
          <a:bodyPr anchor="ctr" anchorCtr="0">
            <a:noAutofit/>
          </a:bodyPr>
          <a:lstStyle>
            <a:lvl1pPr marL="0" indent="0" algn="ctr">
              <a:buNone/>
              <a:defRPr sz="1400">
                <a:solidFill>
                  <a:schemeClr val="tx1"/>
                </a:solidFill>
              </a:defRPr>
            </a:lvl1pPr>
          </a:lstStyle>
          <a:p>
            <a:r>
              <a:rPr lang="en-US" noProof="0"/>
              <a:t>Click icon to add picture</a:t>
            </a:r>
            <a:endParaRPr lang="en-US" noProof="0" dirty="0"/>
          </a:p>
        </p:txBody>
      </p:sp>
      <p:sp>
        <p:nvSpPr>
          <p:cNvPr id="25" name="Picture Placeholder 12">
            <a:extLst>
              <a:ext uri="{FF2B5EF4-FFF2-40B4-BE49-F238E27FC236}">
                <a16:creationId xmlns:a16="http://schemas.microsoft.com/office/drawing/2014/main" id="{36A9B448-4FDC-41F7-941E-5BF5A129057A}"/>
              </a:ext>
            </a:extLst>
          </p:cNvPr>
          <p:cNvSpPr>
            <a:spLocks noGrp="1"/>
          </p:cNvSpPr>
          <p:nvPr>
            <p:ph type="pic" sz="quarter" idx="38"/>
          </p:nvPr>
        </p:nvSpPr>
        <p:spPr>
          <a:xfrm>
            <a:off x="2499831" y="3731781"/>
            <a:ext cx="1636776" cy="1618488"/>
          </a:xfrm>
        </p:spPr>
        <p:txBody>
          <a:bodyPr anchor="ctr" anchorCtr="0">
            <a:noAutofit/>
          </a:bodyPr>
          <a:lstStyle>
            <a:lvl1pPr marL="0" indent="0" algn="ctr">
              <a:buNone/>
              <a:defRPr sz="1400">
                <a:solidFill>
                  <a:schemeClr val="tx1"/>
                </a:solidFill>
              </a:defRPr>
            </a:lvl1pPr>
          </a:lstStyle>
          <a:p>
            <a:r>
              <a:rPr lang="en-US" noProof="0"/>
              <a:t>Click icon to add picture</a:t>
            </a:r>
            <a:endParaRPr lang="en-US" noProof="0" dirty="0"/>
          </a:p>
        </p:txBody>
      </p:sp>
      <p:sp>
        <p:nvSpPr>
          <p:cNvPr id="26" name="Text Placeholder 3">
            <a:extLst>
              <a:ext uri="{FF2B5EF4-FFF2-40B4-BE49-F238E27FC236}">
                <a16:creationId xmlns:a16="http://schemas.microsoft.com/office/drawing/2014/main" id="{90B3A413-8776-4B3B-931F-C132DAB3A425}"/>
              </a:ext>
            </a:extLst>
          </p:cNvPr>
          <p:cNvSpPr>
            <a:spLocks noGrp="1"/>
          </p:cNvSpPr>
          <p:nvPr>
            <p:ph type="body" sz="half" idx="39"/>
          </p:nvPr>
        </p:nvSpPr>
        <p:spPr>
          <a:xfrm>
            <a:off x="4940427" y="3054194"/>
            <a:ext cx="2113508" cy="618756"/>
          </a:xfrm>
        </p:spPr>
        <p:txBody>
          <a:bodyPr lIns="0" tIns="0" rIns="0" bIns="0" anchor="t" anchorCtr="0">
            <a:normAutofit/>
          </a:bodyPr>
          <a:lstStyle>
            <a:lvl1pPr marL="0" indent="0">
              <a:lnSpc>
                <a:spcPct val="100000"/>
              </a:lnSpc>
              <a:spcBef>
                <a:spcPts val="0"/>
              </a:spcBef>
              <a:buNone/>
              <a:defRPr lang="en-US" sz="1400" i="0" kern="120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noProof="0"/>
              <a:t>Edit Master text styles</a:t>
            </a:r>
          </a:p>
        </p:txBody>
      </p:sp>
      <p:sp>
        <p:nvSpPr>
          <p:cNvPr id="27" name="Text Placeholder 3">
            <a:extLst>
              <a:ext uri="{FF2B5EF4-FFF2-40B4-BE49-F238E27FC236}">
                <a16:creationId xmlns:a16="http://schemas.microsoft.com/office/drawing/2014/main" id="{BAD0CCD5-B712-4DB2-BFE3-4D3461B29F6D}"/>
              </a:ext>
            </a:extLst>
          </p:cNvPr>
          <p:cNvSpPr>
            <a:spLocks noGrp="1"/>
          </p:cNvSpPr>
          <p:nvPr>
            <p:ph type="body" sz="half" idx="40" hasCustomPrompt="1"/>
          </p:nvPr>
        </p:nvSpPr>
        <p:spPr>
          <a:xfrm>
            <a:off x="5494328" y="2023761"/>
            <a:ext cx="1943702"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Master text</a:t>
            </a:r>
            <a:br>
              <a:rPr lang="en-US" noProof="0"/>
            </a:br>
            <a:r>
              <a:rPr lang="en-US" noProof="0"/>
              <a:t>styles</a:t>
            </a:r>
          </a:p>
        </p:txBody>
      </p:sp>
      <p:sp>
        <p:nvSpPr>
          <p:cNvPr id="28" name="Picture Placeholder 12">
            <a:extLst>
              <a:ext uri="{FF2B5EF4-FFF2-40B4-BE49-F238E27FC236}">
                <a16:creationId xmlns:a16="http://schemas.microsoft.com/office/drawing/2014/main" id="{64125935-B0D3-4ABD-9BBA-A60E46D2C55C}"/>
              </a:ext>
            </a:extLst>
          </p:cNvPr>
          <p:cNvSpPr>
            <a:spLocks noGrp="1"/>
          </p:cNvSpPr>
          <p:nvPr>
            <p:ph type="pic" sz="quarter" idx="43"/>
          </p:nvPr>
        </p:nvSpPr>
        <p:spPr>
          <a:xfrm>
            <a:off x="4946407" y="3731781"/>
            <a:ext cx="2048256" cy="896112"/>
          </a:xfrm>
        </p:spPr>
        <p:txBody>
          <a:bodyPr anchor="ctr" anchorCtr="0">
            <a:noAutofit/>
          </a:bodyPr>
          <a:lstStyle>
            <a:lvl1pPr marL="0" indent="0" algn="ctr">
              <a:buNone/>
              <a:defRPr sz="1400">
                <a:solidFill>
                  <a:schemeClr val="tx1"/>
                </a:solidFill>
              </a:defRPr>
            </a:lvl1pPr>
          </a:lstStyle>
          <a:p>
            <a:r>
              <a:rPr lang="en-US" noProof="0"/>
              <a:t>Click icon to add picture</a:t>
            </a:r>
            <a:endParaRPr lang="en-US" noProof="0" dirty="0"/>
          </a:p>
        </p:txBody>
      </p:sp>
      <p:sp>
        <p:nvSpPr>
          <p:cNvPr id="29" name="Text Placeholder 3">
            <a:extLst>
              <a:ext uri="{FF2B5EF4-FFF2-40B4-BE49-F238E27FC236}">
                <a16:creationId xmlns:a16="http://schemas.microsoft.com/office/drawing/2014/main" id="{47D3BA4D-FA26-44C8-B927-E42CC8E67B79}"/>
              </a:ext>
            </a:extLst>
          </p:cNvPr>
          <p:cNvSpPr>
            <a:spLocks noGrp="1"/>
          </p:cNvSpPr>
          <p:nvPr>
            <p:ph type="body" sz="half" idx="45"/>
          </p:nvPr>
        </p:nvSpPr>
        <p:spPr>
          <a:xfrm>
            <a:off x="7900319" y="3054194"/>
            <a:ext cx="2197045" cy="618756"/>
          </a:xfrm>
        </p:spPr>
        <p:txBody>
          <a:bodyPr lIns="0" tIns="0" rIns="0" bIns="0" anchor="t" anchorCtr="0">
            <a:normAutofit/>
          </a:bodyPr>
          <a:lstStyle>
            <a:lvl1pPr marL="0" indent="0">
              <a:lnSpc>
                <a:spcPct val="100000"/>
              </a:lnSpc>
              <a:spcBef>
                <a:spcPts val="0"/>
              </a:spcBef>
              <a:buNone/>
              <a:defRPr lang="en-US" sz="1400" i="0" kern="1200" smtClean="0">
                <a:solidFill>
                  <a:schemeClr val="tx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noProof="0"/>
              <a:t>Edit Master text styles</a:t>
            </a:r>
          </a:p>
        </p:txBody>
      </p:sp>
      <p:sp>
        <p:nvSpPr>
          <p:cNvPr id="30" name="Text Placeholder 3">
            <a:extLst>
              <a:ext uri="{FF2B5EF4-FFF2-40B4-BE49-F238E27FC236}">
                <a16:creationId xmlns:a16="http://schemas.microsoft.com/office/drawing/2014/main" id="{2D2A84D7-2523-470B-A3C0-0140355D4F68}"/>
              </a:ext>
            </a:extLst>
          </p:cNvPr>
          <p:cNvSpPr>
            <a:spLocks noGrp="1"/>
          </p:cNvSpPr>
          <p:nvPr>
            <p:ph type="body" sz="half" idx="46" hasCustomPrompt="1"/>
          </p:nvPr>
        </p:nvSpPr>
        <p:spPr>
          <a:xfrm>
            <a:off x="8454220" y="2023761"/>
            <a:ext cx="1943702" cy="982274"/>
          </a:xfrm>
        </p:spPr>
        <p:txBody>
          <a:bodyPr lIns="0" rIns="0" bIns="0" anchor="ctr" anchorCtr="0">
            <a:normAutofit/>
          </a:bodyPr>
          <a:lstStyle>
            <a:lvl1pPr marL="0" indent="0">
              <a:spcBef>
                <a:spcPts val="0"/>
              </a:spcBef>
              <a:buNone/>
              <a:defRPr lang="en-US" sz="2000" b="1" kern="1200" dirty="0">
                <a:solidFill>
                  <a:schemeClr val="bg2"/>
                </a:solidFill>
                <a:latin typeface="+mj-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Master text</a:t>
            </a:r>
            <a:br>
              <a:rPr lang="en-US" noProof="0"/>
            </a:br>
            <a:r>
              <a:rPr lang="en-US" noProof="0"/>
              <a:t>styles</a:t>
            </a:r>
          </a:p>
        </p:txBody>
      </p:sp>
      <p:sp>
        <p:nvSpPr>
          <p:cNvPr id="32" name="Text Placeholder 3">
            <a:extLst>
              <a:ext uri="{FF2B5EF4-FFF2-40B4-BE49-F238E27FC236}">
                <a16:creationId xmlns:a16="http://schemas.microsoft.com/office/drawing/2014/main" id="{55D1A91B-BB99-4DC7-B8F5-55514B49A9D1}"/>
              </a:ext>
            </a:extLst>
          </p:cNvPr>
          <p:cNvSpPr>
            <a:spLocks noGrp="1"/>
          </p:cNvSpPr>
          <p:nvPr>
            <p:ph type="body" sz="half" idx="49"/>
          </p:nvPr>
        </p:nvSpPr>
        <p:spPr>
          <a:xfrm>
            <a:off x="7900319" y="4671712"/>
            <a:ext cx="2223939" cy="519503"/>
          </a:xfrm>
        </p:spPr>
        <p:txBody>
          <a:bodyPr lIns="0" tIns="0" rIns="0" bIns="0" anchor="t" anchorCtr="0">
            <a:normAutofit/>
          </a:bodyPr>
          <a:lstStyle>
            <a:lvl1pPr marL="0" indent="0">
              <a:lnSpc>
                <a:spcPct val="100000"/>
              </a:lnSpc>
              <a:spcBef>
                <a:spcPts val="0"/>
              </a:spcBef>
              <a:buNone/>
              <a:defRPr lang="en-US" sz="1400" i="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noProof="0"/>
              <a:t>Edit Master text styles</a:t>
            </a:r>
          </a:p>
        </p:txBody>
      </p:sp>
      <p:sp>
        <p:nvSpPr>
          <p:cNvPr id="33" name="Text Placeholder 3">
            <a:extLst>
              <a:ext uri="{FF2B5EF4-FFF2-40B4-BE49-F238E27FC236}">
                <a16:creationId xmlns:a16="http://schemas.microsoft.com/office/drawing/2014/main" id="{FFAB2C75-BBBF-4A4D-A633-7CEFFABAFE32}"/>
              </a:ext>
            </a:extLst>
          </p:cNvPr>
          <p:cNvSpPr>
            <a:spLocks noGrp="1"/>
          </p:cNvSpPr>
          <p:nvPr>
            <p:ph type="body" sz="half" idx="51"/>
          </p:nvPr>
        </p:nvSpPr>
        <p:spPr>
          <a:xfrm>
            <a:off x="4940427" y="4830765"/>
            <a:ext cx="2048256" cy="519503"/>
          </a:xfrm>
        </p:spPr>
        <p:txBody>
          <a:bodyPr lIns="0" tIns="0" rIns="0" bIns="0" anchor="t" anchorCtr="0">
            <a:normAutofit/>
          </a:bodyPr>
          <a:lstStyle>
            <a:lvl1pPr marL="0" indent="0">
              <a:lnSpc>
                <a:spcPct val="100000"/>
              </a:lnSpc>
              <a:spcBef>
                <a:spcPts val="0"/>
              </a:spcBef>
              <a:buNone/>
              <a:defRPr lang="en-US" sz="1400" i="0" kern="1200" smtClean="0">
                <a:solidFill>
                  <a:schemeClr val="tx1"/>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marL="0" lvl="0" indent="0" algn="l" defTabSz="914400" rtl="0" eaLnBrk="1" latinLnBrk="0" hangingPunct="1">
              <a:lnSpc>
                <a:spcPct val="100000"/>
              </a:lnSpc>
              <a:spcBef>
                <a:spcPts val="0"/>
              </a:spcBef>
              <a:buFont typeface="Arial" panose="020B0604020202020204" pitchFamily="34" charset="0"/>
              <a:buNone/>
            </a:pPr>
            <a:r>
              <a:rPr lang="en-US" noProof="0"/>
              <a:t>Edit Master text styles</a:t>
            </a:r>
          </a:p>
        </p:txBody>
      </p:sp>
      <p:sp>
        <p:nvSpPr>
          <p:cNvPr id="34" name="Text Placeholder 7">
            <a:extLst>
              <a:ext uri="{FF2B5EF4-FFF2-40B4-BE49-F238E27FC236}">
                <a16:creationId xmlns:a16="http://schemas.microsoft.com/office/drawing/2014/main" id="{83CD3289-0FBC-4854-8EB2-ADD41F89CA4F}"/>
              </a:ext>
            </a:extLst>
          </p:cNvPr>
          <p:cNvSpPr>
            <a:spLocks noGrp="1"/>
          </p:cNvSpPr>
          <p:nvPr>
            <p:ph type="body" sz="quarter" idx="25" hasCustomPrompt="1"/>
          </p:nvPr>
        </p:nvSpPr>
        <p:spPr>
          <a:xfrm>
            <a:off x="823358" y="2023413"/>
            <a:ext cx="558402" cy="896112"/>
          </a:xfrm>
        </p:spPr>
        <p:txBody>
          <a:bodyPr lIns="0" tIns="0" rIns="0" bIns="0">
            <a:noAutofit/>
          </a:bodyPr>
          <a:lstStyle>
            <a:lvl1pPr marL="0" indent="0" algn="l">
              <a:buNone/>
              <a:defRPr sz="7000" b="1">
                <a:ln>
                  <a:solidFill>
                    <a:schemeClr val="tx1"/>
                  </a:solidFill>
                </a:ln>
                <a:noFill/>
                <a:latin typeface="+mj-lt"/>
                <a:ea typeface="Tahoma" panose="020B0604030504040204" pitchFamily="34" charset="0"/>
                <a:cs typeface="Tahoma" panose="020B0604030504040204" pitchFamily="34" charset="0"/>
              </a:defRPr>
            </a:lvl1pPr>
          </a:lstStyle>
          <a:p>
            <a:pPr lvl="0"/>
            <a:r>
              <a:rPr lang="en-US" noProof="0"/>
              <a:t>1</a:t>
            </a:r>
          </a:p>
        </p:txBody>
      </p:sp>
      <p:sp>
        <p:nvSpPr>
          <p:cNvPr id="36" name="Text Placeholder 7">
            <a:extLst>
              <a:ext uri="{FF2B5EF4-FFF2-40B4-BE49-F238E27FC236}">
                <a16:creationId xmlns:a16="http://schemas.microsoft.com/office/drawing/2014/main" id="{2F18CD59-6602-4DEC-9B12-412E6BAF9283}"/>
              </a:ext>
            </a:extLst>
          </p:cNvPr>
          <p:cNvSpPr>
            <a:spLocks noGrp="1"/>
          </p:cNvSpPr>
          <p:nvPr>
            <p:ph type="body" sz="quarter" idx="52" hasCustomPrompt="1"/>
          </p:nvPr>
        </p:nvSpPr>
        <p:spPr>
          <a:xfrm>
            <a:off x="4912823" y="1999493"/>
            <a:ext cx="558402" cy="896112"/>
          </a:xfrm>
        </p:spPr>
        <p:txBody>
          <a:bodyPr lIns="0" tIns="0" rIns="0" bIns="0">
            <a:noAutofit/>
          </a:bodyPr>
          <a:lstStyle>
            <a:lvl1pPr marL="0" indent="0" algn="l">
              <a:buNone/>
              <a:defRPr lang="ru-RU" sz="7000" b="1" kern="1200" dirty="0">
                <a:ln>
                  <a:solidFill>
                    <a:schemeClr val="tx1"/>
                  </a:solidFill>
                </a:ln>
                <a:noFill/>
                <a:latin typeface="+mj-lt"/>
                <a:ea typeface="Tahoma" panose="020B0604030504040204" pitchFamily="34" charset="0"/>
                <a:cs typeface="Tahoma" panose="020B0604030504040204" pitchFamily="34" charset="0"/>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noProof="0"/>
              <a:t>1</a:t>
            </a:r>
          </a:p>
        </p:txBody>
      </p:sp>
      <p:sp>
        <p:nvSpPr>
          <p:cNvPr id="37" name="Text Placeholder 7">
            <a:extLst>
              <a:ext uri="{FF2B5EF4-FFF2-40B4-BE49-F238E27FC236}">
                <a16:creationId xmlns:a16="http://schemas.microsoft.com/office/drawing/2014/main" id="{88B09568-0B94-4B51-BE65-A72C65C3D7DA}"/>
              </a:ext>
            </a:extLst>
          </p:cNvPr>
          <p:cNvSpPr>
            <a:spLocks noGrp="1"/>
          </p:cNvSpPr>
          <p:nvPr>
            <p:ph type="body" sz="quarter" idx="53" hasCustomPrompt="1"/>
          </p:nvPr>
        </p:nvSpPr>
        <p:spPr>
          <a:xfrm>
            <a:off x="7873424" y="2002966"/>
            <a:ext cx="558402" cy="896112"/>
          </a:xfrm>
        </p:spPr>
        <p:txBody>
          <a:bodyPr lIns="0" tIns="0" rIns="0" bIns="0">
            <a:noAutofit/>
          </a:bodyPr>
          <a:lstStyle>
            <a:lvl1pPr marL="0" indent="0" algn="l">
              <a:buNone/>
              <a:defRPr lang="ru-RU" sz="7000" b="1" kern="1200" dirty="0">
                <a:ln>
                  <a:solidFill>
                    <a:schemeClr val="tx1"/>
                  </a:solidFill>
                </a:ln>
                <a:noFill/>
                <a:latin typeface="+mj-lt"/>
                <a:ea typeface="Tahoma" panose="020B0604030504040204" pitchFamily="34" charset="0"/>
                <a:cs typeface="Tahoma" panose="020B0604030504040204" pitchFamily="34" charset="0"/>
              </a:defRPr>
            </a:lvl1pPr>
          </a:lstStyle>
          <a:p>
            <a:pPr marL="0" lvl="0" indent="0" algn="l" defTabSz="914400" rtl="0" eaLnBrk="1" latinLnBrk="0" hangingPunct="1">
              <a:lnSpc>
                <a:spcPct val="90000"/>
              </a:lnSpc>
              <a:spcBef>
                <a:spcPts val="1000"/>
              </a:spcBef>
              <a:buFont typeface="Arial" panose="020B0604020202020204" pitchFamily="34" charset="0"/>
              <a:buNone/>
            </a:pPr>
            <a:r>
              <a:rPr lang="en-US" noProof="0"/>
              <a:t>1</a:t>
            </a:r>
          </a:p>
        </p:txBody>
      </p:sp>
      <p:sp>
        <p:nvSpPr>
          <p:cNvPr id="40" name="Text Placeholder 3">
            <a:extLst>
              <a:ext uri="{FF2B5EF4-FFF2-40B4-BE49-F238E27FC236}">
                <a16:creationId xmlns:a16="http://schemas.microsoft.com/office/drawing/2014/main" id="{315834F5-9ACD-4898-B96E-8C732881FF01}"/>
              </a:ext>
            </a:extLst>
          </p:cNvPr>
          <p:cNvSpPr>
            <a:spLocks noGrp="1"/>
          </p:cNvSpPr>
          <p:nvPr>
            <p:ph type="body" sz="half" idx="50"/>
          </p:nvPr>
        </p:nvSpPr>
        <p:spPr>
          <a:xfrm>
            <a:off x="2359124" y="5706529"/>
            <a:ext cx="8993089" cy="365122"/>
          </a:xfrm>
        </p:spPr>
        <p:txBody>
          <a:bodyPr lIns="0" tIns="0" rIns="0" bIns="0" anchor="t" anchorCtr="0">
            <a:normAutofit/>
          </a:bodyPr>
          <a:lstStyle>
            <a:lvl1pPr marL="0" indent="0" algn="r">
              <a:lnSpc>
                <a:spcPct val="100000"/>
              </a:lnSpc>
              <a:spcBef>
                <a:spcPts val="0"/>
              </a:spcBef>
              <a:buNone/>
              <a:defRPr lang="en-US" sz="1400" i="0" kern="1200" smtClean="0">
                <a:solidFill>
                  <a:schemeClr val="bg2"/>
                </a:solidFill>
                <a:latin typeface="+mn-lt"/>
                <a:ea typeface="+mn-ea"/>
                <a:cs typeface="+mn-cs"/>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38" name="Title 1">
            <a:extLst>
              <a:ext uri="{FF2B5EF4-FFF2-40B4-BE49-F238E27FC236}">
                <a16:creationId xmlns:a16="http://schemas.microsoft.com/office/drawing/2014/main" id="{7E5CF6DE-4761-4BA5-A429-30AC8BBAD45B}"/>
              </a:ext>
            </a:extLst>
          </p:cNvPr>
          <p:cNvSpPr>
            <a:spLocks noGrp="1"/>
          </p:cNvSpPr>
          <p:nvPr>
            <p:ph type="title" hasCustomPrompt="1"/>
          </p:nvPr>
        </p:nvSpPr>
        <p:spPr>
          <a:xfrm>
            <a:off x="839789" y="780001"/>
            <a:ext cx="10512424" cy="606677"/>
          </a:xfrm>
        </p:spPr>
        <p:txBody>
          <a:bodyPr lIns="0" tIns="0" rIns="0" bIns="0" anchor="t" anchorCtr="0">
            <a:normAutofit/>
          </a:bodyPr>
          <a:lstStyle>
            <a:lvl1pPr marL="0" algn="r" defTabSz="914400" rtl="0" eaLnBrk="1" latinLnBrk="0" hangingPunct="1">
              <a:lnSpc>
                <a:spcPct val="90000"/>
              </a:lnSpc>
              <a:spcBef>
                <a:spcPct val="0"/>
              </a:spcBef>
              <a:buNone/>
              <a:defRPr lang="ru-RU" sz="3600" b="1" kern="1200" dirty="0">
                <a:solidFill>
                  <a:schemeClr val="bg2"/>
                </a:solidFill>
                <a:latin typeface="+mj-lt"/>
                <a:ea typeface="+mj-ea"/>
                <a:cs typeface="+mj-cs"/>
              </a:defRPr>
            </a:lvl1pPr>
          </a:lstStyle>
          <a:p>
            <a:r>
              <a:rPr lang="en-US" noProof="0"/>
              <a:t>HOW TO USE THIS TEMPLATE</a:t>
            </a:r>
          </a:p>
        </p:txBody>
      </p:sp>
      <p:sp>
        <p:nvSpPr>
          <p:cNvPr id="41" name="Picture Placeholder 9">
            <a:extLst>
              <a:ext uri="{FF2B5EF4-FFF2-40B4-BE49-F238E27FC236}">
                <a16:creationId xmlns:a16="http://schemas.microsoft.com/office/drawing/2014/main" id="{8A4896B5-1C5E-47F0-8F0C-4EF97E356C86}"/>
              </a:ext>
            </a:extLst>
          </p:cNvPr>
          <p:cNvSpPr>
            <a:spLocks noGrp="1"/>
          </p:cNvSpPr>
          <p:nvPr>
            <p:ph type="pic" sz="quarter" idx="13"/>
          </p:nvPr>
        </p:nvSpPr>
        <p:spPr>
          <a:xfrm>
            <a:off x="7900319" y="3779907"/>
            <a:ext cx="1481328" cy="758952"/>
          </a:xfrm>
        </p:spPr>
        <p:txBody>
          <a:bodyPr anchor="ctr" anchorCtr="0">
            <a:normAutofit/>
          </a:bodyPr>
          <a:lstStyle>
            <a:lvl1pPr marL="0" indent="0" algn="ctr">
              <a:buNone/>
              <a:defRPr sz="1400"/>
            </a:lvl1pPr>
          </a:lstStyle>
          <a:p>
            <a:r>
              <a:rPr lang="en-US" noProof="0"/>
              <a:t>Click icon to add picture</a:t>
            </a:r>
            <a:endParaRPr lang="en-US" noProof="0" dirty="0"/>
          </a:p>
        </p:txBody>
      </p:sp>
      <p:grpSp>
        <p:nvGrpSpPr>
          <p:cNvPr id="31" name="Group 30">
            <a:extLst>
              <a:ext uri="{FF2B5EF4-FFF2-40B4-BE49-F238E27FC236}">
                <a16:creationId xmlns:a16="http://schemas.microsoft.com/office/drawing/2014/main" id="{D87F4783-C8BA-411C-A188-4A4DAED10C02}"/>
              </a:ext>
            </a:extLst>
          </p:cNvPr>
          <p:cNvGrpSpPr/>
          <p:nvPr userDrawn="1"/>
        </p:nvGrpSpPr>
        <p:grpSpPr>
          <a:xfrm flipH="1">
            <a:off x="4416000" y="1375202"/>
            <a:ext cx="7776000" cy="100800"/>
            <a:chOff x="-322289" y="3240138"/>
            <a:chExt cx="5070122" cy="100800"/>
          </a:xfrm>
        </p:grpSpPr>
        <p:cxnSp>
          <p:nvCxnSpPr>
            <p:cNvPr id="39" name="Straight Connector 38">
              <a:extLst>
                <a:ext uri="{FF2B5EF4-FFF2-40B4-BE49-F238E27FC236}">
                  <a16:creationId xmlns:a16="http://schemas.microsoft.com/office/drawing/2014/main" id="{959A2713-966D-4694-A067-D6BE1B2986D1}"/>
                </a:ext>
              </a:extLst>
            </p:cNvPr>
            <p:cNvCxnSpPr>
              <a:cxnSpLocks/>
            </p:cNvCxnSpPr>
            <p:nvPr userDrawn="1"/>
          </p:nvCxnSpPr>
          <p:spPr>
            <a:xfrm>
              <a:off x="-322289" y="3290538"/>
              <a:ext cx="5070122"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2" name="Oval 41">
              <a:extLst>
                <a:ext uri="{FF2B5EF4-FFF2-40B4-BE49-F238E27FC236}">
                  <a16:creationId xmlns:a16="http://schemas.microsoft.com/office/drawing/2014/main" id="{FCA15F19-C2FE-4F13-9359-69E884CA83B9}"/>
                </a:ext>
              </a:extLst>
            </p:cNvPr>
            <p:cNvSpPr/>
            <p:nvPr userDrawn="1"/>
          </p:nvSpPr>
          <p:spPr>
            <a:xfrm>
              <a:off x="4682109"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Tree>
    <p:extLst>
      <p:ext uri="{BB962C8B-B14F-4D97-AF65-F5344CB8AC3E}">
        <p14:creationId xmlns:p14="http://schemas.microsoft.com/office/powerpoint/2010/main" val="325357769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78196A9-689D-4410-BFC0-7ACB19755A0C}"/>
              </a:ext>
            </a:extLst>
          </p:cNvPr>
          <p:cNvSpPr/>
          <p:nvPr userDrawn="1"/>
        </p:nvSpPr>
        <p:spPr>
          <a:xfrm>
            <a:off x="0" y="0"/>
            <a:ext cx="12192000" cy="4416552"/>
          </a:xfrm>
          <a:prstGeom prst="rect">
            <a:avLst/>
          </a:prstGeom>
          <a:blipFill>
            <a:blip r:embed="rId2"/>
            <a:srcRect/>
            <a:stretch>
              <a:fillRect l="-842" r="-842"/>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2" name="Title 1">
            <a:extLst>
              <a:ext uri="{FF2B5EF4-FFF2-40B4-BE49-F238E27FC236}">
                <a16:creationId xmlns:a16="http://schemas.microsoft.com/office/drawing/2014/main" id="{129BFEAD-57CF-438A-8084-C5AC7F47E544}"/>
              </a:ext>
            </a:extLst>
          </p:cNvPr>
          <p:cNvSpPr>
            <a:spLocks noGrp="1"/>
          </p:cNvSpPr>
          <p:nvPr>
            <p:ph type="ctrTitle" hasCustomPrompt="1"/>
          </p:nvPr>
        </p:nvSpPr>
        <p:spPr>
          <a:xfrm>
            <a:off x="1524000" y="2462986"/>
            <a:ext cx="9144000" cy="1786094"/>
          </a:xfrm>
        </p:spPr>
        <p:txBody>
          <a:bodyPr anchor="b"/>
          <a:lstStyle>
            <a:lvl1pPr algn="ctr">
              <a:defRPr sz="6000"/>
            </a:lvl1pPr>
          </a:lstStyle>
          <a:p>
            <a:r>
              <a:rPr lang="en-US" noProof="0"/>
              <a:t>CLICK TO EDIT MASTER TITLE STYLE</a:t>
            </a:r>
          </a:p>
        </p:txBody>
      </p:sp>
      <p:sp>
        <p:nvSpPr>
          <p:cNvPr id="4" name="Date Placeholder 3">
            <a:extLst>
              <a:ext uri="{FF2B5EF4-FFF2-40B4-BE49-F238E27FC236}">
                <a16:creationId xmlns:a16="http://schemas.microsoft.com/office/drawing/2014/main" id="{7E17A3CB-B083-4E49-9123-A5E47559DCDB}"/>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A8C4102C-4609-416C-A808-0FFE0051DAA1}"/>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2D7BCC5D-6F2C-472F-BD4C-4096793DFC2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7" name="Rectangle 6">
            <a:extLst>
              <a:ext uri="{FF2B5EF4-FFF2-40B4-BE49-F238E27FC236}">
                <a16:creationId xmlns:a16="http://schemas.microsoft.com/office/drawing/2014/main" id="{7BE854BB-FA44-4CAB-85DF-F5C412560348}"/>
              </a:ext>
            </a:extLst>
          </p:cNvPr>
          <p:cNvSpPr/>
          <p:nvPr userDrawn="1"/>
        </p:nvSpPr>
        <p:spPr>
          <a:xfrm>
            <a:off x="0" y="4416552"/>
            <a:ext cx="12192000" cy="2441448"/>
          </a:xfrm>
          <a:prstGeom prst="rect">
            <a:avLst/>
          </a:prstGeom>
          <a:gradFill flip="none" rotWithShape="1">
            <a:gsLst>
              <a:gs pos="0">
                <a:schemeClr val="accent2"/>
              </a:gs>
              <a:gs pos="34000">
                <a:srgbClr val="0F1722"/>
              </a:gs>
              <a:gs pos="69000">
                <a:srgbClr val="0F1722"/>
              </a:gs>
              <a:gs pos="100000">
                <a:schemeClr val="accent5"/>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3" name="Subtitle 2">
            <a:extLst>
              <a:ext uri="{FF2B5EF4-FFF2-40B4-BE49-F238E27FC236}">
                <a16:creationId xmlns:a16="http://schemas.microsoft.com/office/drawing/2014/main" id="{389BFFF1-5465-4317-B9DB-C23A5B1D76EF}"/>
              </a:ext>
            </a:extLst>
          </p:cNvPr>
          <p:cNvSpPr>
            <a:spLocks noGrp="1"/>
          </p:cNvSpPr>
          <p:nvPr>
            <p:ph type="subTitle" idx="1"/>
          </p:nvPr>
        </p:nvSpPr>
        <p:spPr>
          <a:xfrm>
            <a:off x="1524000" y="4734696"/>
            <a:ext cx="9144000" cy="459798"/>
          </a:xfrm>
        </p:spPr>
        <p:txBody>
          <a:bodyPr lIns="0" tIns="0" rIns="0" bIns="0">
            <a:normAutofit/>
          </a:bodyPr>
          <a:lstStyle>
            <a:lvl1pPr marL="0" indent="0" algn="ctr">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grpSp>
        <p:nvGrpSpPr>
          <p:cNvPr id="15" name="Group 14">
            <a:extLst>
              <a:ext uri="{FF2B5EF4-FFF2-40B4-BE49-F238E27FC236}">
                <a16:creationId xmlns:a16="http://schemas.microsoft.com/office/drawing/2014/main" id="{676B4374-8F24-43DE-860D-E5C6EA850AB4}"/>
              </a:ext>
            </a:extLst>
          </p:cNvPr>
          <p:cNvGrpSpPr/>
          <p:nvPr userDrawn="1"/>
        </p:nvGrpSpPr>
        <p:grpSpPr>
          <a:xfrm>
            <a:off x="3619265" y="2253996"/>
            <a:ext cx="4953471" cy="100584"/>
            <a:chOff x="3631692" y="2253996"/>
            <a:chExt cx="4953471" cy="100584"/>
          </a:xfrm>
        </p:grpSpPr>
        <p:sp>
          <p:nvSpPr>
            <p:cNvPr id="11" name="Oval 10">
              <a:extLst>
                <a:ext uri="{FF2B5EF4-FFF2-40B4-BE49-F238E27FC236}">
                  <a16:creationId xmlns:a16="http://schemas.microsoft.com/office/drawing/2014/main" id="{585C7755-9394-4129-AB48-1AC32DA80C75}"/>
                </a:ext>
              </a:extLst>
            </p:cNvPr>
            <p:cNvSpPr/>
            <p:nvPr userDrawn="1"/>
          </p:nvSpPr>
          <p:spPr>
            <a:xfrm>
              <a:off x="3631692"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3" name="Straight Connector 12">
              <a:extLst>
                <a:ext uri="{FF2B5EF4-FFF2-40B4-BE49-F238E27FC236}">
                  <a16:creationId xmlns:a16="http://schemas.microsoft.com/office/drawing/2014/main" id="{64C71ABE-575A-48CF-82B1-EDE8535F3993}"/>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E3C1EA63-78B2-4715-B4DC-63D98AC7F354}"/>
                </a:ext>
              </a:extLst>
            </p:cNvPr>
            <p:cNvSpPr/>
            <p:nvPr userDrawn="1"/>
          </p:nvSpPr>
          <p:spPr>
            <a:xfrm>
              <a:off x="8484579" y="2253996"/>
              <a:ext cx="100584"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6" name="Group 15">
            <a:extLst>
              <a:ext uri="{FF2B5EF4-FFF2-40B4-BE49-F238E27FC236}">
                <a16:creationId xmlns:a16="http://schemas.microsoft.com/office/drawing/2014/main" id="{E9BB74A1-0BEA-4AD8-8138-0641A45D8B40}"/>
              </a:ext>
            </a:extLst>
          </p:cNvPr>
          <p:cNvGrpSpPr/>
          <p:nvPr userDrawn="1"/>
        </p:nvGrpSpPr>
        <p:grpSpPr>
          <a:xfrm>
            <a:off x="4652581" y="5305363"/>
            <a:ext cx="2886839" cy="100584"/>
            <a:chOff x="3631690" y="2253996"/>
            <a:chExt cx="5028467" cy="100584"/>
          </a:xfrm>
        </p:grpSpPr>
        <p:sp>
          <p:nvSpPr>
            <p:cNvPr id="17" name="Oval 16">
              <a:extLst>
                <a:ext uri="{FF2B5EF4-FFF2-40B4-BE49-F238E27FC236}">
                  <a16:creationId xmlns:a16="http://schemas.microsoft.com/office/drawing/2014/main" id="{73D0026E-5270-4C52-A1AF-5631E8192DCD}"/>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A6085D92-5F70-4097-A2FF-C15B13788D08}"/>
                </a:ext>
              </a:extLst>
            </p:cNvPr>
            <p:cNvCxnSpPr/>
            <p:nvPr userDrawn="1"/>
          </p:nvCxnSpPr>
          <p:spPr>
            <a:xfrm>
              <a:off x="3681984" y="2307679"/>
              <a:ext cx="4828032"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BE68EB6C-48D0-4EBF-8541-926D16790F52}"/>
                </a:ext>
              </a:extLst>
            </p:cNvPr>
            <p:cNvSpPr/>
            <p:nvPr userDrawn="1"/>
          </p:nvSpPr>
          <p:spPr>
            <a:xfrm>
              <a:off x="8484578"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Tree>
    <p:extLst>
      <p:ext uri="{BB962C8B-B14F-4D97-AF65-F5344CB8AC3E}">
        <p14:creationId xmlns:p14="http://schemas.microsoft.com/office/powerpoint/2010/main" val="136418969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45015858-8549-49EA-BB83-070E0D9D4890}"/>
              </a:ext>
            </a:extLst>
          </p:cNvPr>
          <p:cNvSpPr/>
          <p:nvPr userDrawn="1"/>
        </p:nvSpPr>
        <p:spPr>
          <a:xfrm>
            <a:off x="6083808" y="0"/>
            <a:ext cx="6108192" cy="6858000"/>
          </a:xfrm>
          <a:prstGeom prst="rect">
            <a:avLst/>
          </a:prstGeom>
          <a:gradFill flip="none" rotWithShape="1">
            <a:gsLst>
              <a:gs pos="0">
                <a:schemeClr val="accent2"/>
              </a:gs>
              <a:gs pos="36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 name="Title 1">
            <a:extLst>
              <a:ext uri="{FF2B5EF4-FFF2-40B4-BE49-F238E27FC236}">
                <a16:creationId xmlns:a16="http://schemas.microsoft.com/office/drawing/2014/main" id="{2206FBAC-B8FD-4768-B682-E0B93BA33105}"/>
              </a:ext>
            </a:extLst>
          </p:cNvPr>
          <p:cNvSpPr>
            <a:spLocks noGrp="1"/>
          </p:cNvSpPr>
          <p:nvPr>
            <p:ph type="title" hasCustomPrompt="1"/>
          </p:nvPr>
        </p:nvSpPr>
        <p:spPr>
          <a:xfrm>
            <a:off x="6769768" y="2133599"/>
            <a:ext cx="4618957" cy="2492461"/>
          </a:xfrm>
        </p:spPr>
        <p:txBody>
          <a:bodyPr lIns="0" tIns="0" rIns="0" bIns="0" anchor="b" anchorCtr="0">
            <a:noAutofit/>
          </a:bodyPr>
          <a:lstStyle>
            <a:lvl1pPr>
              <a:defRPr sz="6000"/>
            </a:lvl1pPr>
          </a:lstStyle>
          <a:p>
            <a:r>
              <a:rPr lang="en-US" noProof="0"/>
              <a:t>PITCH</a:t>
            </a:r>
            <a:br>
              <a:rPr lang="en-US" noProof="0"/>
            </a:br>
            <a:r>
              <a:rPr lang="en-US" noProof="0"/>
              <a:t>DECK</a:t>
            </a:r>
            <a:br>
              <a:rPr lang="en-US" noProof="0"/>
            </a:br>
            <a:r>
              <a:rPr lang="en-US" noProof="0"/>
              <a:t>TITLE</a:t>
            </a:r>
          </a:p>
        </p:txBody>
      </p:sp>
      <p:sp>
        <p:nvSpPr>
          <p:cNvPr id="4" name="Date Placeholder 3">
            <a:extLst>
              <a:ext uri="{FF2B5EF4-FFF2-40B4-BE49-F238E27FC236}">
                <a16:creationId xmlns:a16="http://schemas.microsoft.com/office/drawing/2014/main" id="{2472534F-03A6-408A-9BF1-303D0A440BA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0A24E181-0C50-4F43-A5A7-6FDD1500C708}"/>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13A749CC-EB55-4FEF-AA4C-9A9C6E2AA9C0}"/>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grpSp>
        <p:nvGrpSpPr>
          <p:cNvPr id="9" name="Group 8">
            <a:extLst>
              <a:ext uri="{FF2B5EF4-FFF2-40B4-BE49-F238E27FC236}">
                <a16:creationId xmlns:a16="http://schemas.microsoft.com/office/drawing/2014/main" id="{6F3E26A6-6962-4A35-AA86-805537D45296}"/>
              </a:ext>
            </a:extLst>
          </p:cNvPr>
          <p:cNvGrpSpPr/>
          <p:nvPr userDrawn="1"/>
        </p:nvGrpSpPr>
        <p:grpSpPr>
          <a:xfrm>
            <a:off x="6769768" y="1947412"/>
            <a:ext cx="2520148" cy="102440"/>
            <a:chOff x="3631690" y="2252140"/>
            <a:chExt cx="4389743" cy="102440"/>
          </a:xfrm>
        </p:grpSpPr>
        <p:sp>
          <p:nvSpPr>
            <p:cNvPr id="10" name="Oval 9">
              <a:extLst>
                <a:ext uri="{FF2B5EF4-FFF2-40B4-BE49-F238E27FC236}">
                  <a16:creationId xmlns:a16="http://schemas.microsoft.com/office/drawing/2014/main" id="{681504C4-12AC-4251-8E47-0089784BDB9B}"/>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1" name="Straight Connector 10">
              <a:extLst>
                <a:ext uri="{FF2B5EF4-FFF2-40B4-BE49-F238E27FC236}">
                  <a16:creationId xmlns:a16="http://schemas.microsoft.com/office/drawing/2014/main" id="{192040D0-01C2-4643-8F84-3B8F334E545C}"/>
                </a:ext>
              </a:extLst>
            </p:cNvPr>
            <p:cNvCxnSpPr/>
            <p:nvPr userDrawn="1"/>
          </p:nvCxnSpPr>
          <p:spPr>
            <a:xfrm>
              <a:off x="3681984" y="2307679"/>
              <a:ext cx="4201365"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2" name="Oval 11">
              <a:extLst>
                <a:ext uri="{FF2B5EF4-FFF2-40B4-BE49-F238E27FC236}">
                  <a16:creationId xmlns:a16="http://schemas.microsoft.com/office/drawing/2014/main" id="{7ED601E9-2BFC-460B-A2A8-69A787A4988E}"/>
                </a:ext>
              </a:extLst>
            </p:cNvPr>
            <p:cNvSpPr/>
            <p:nvPr userDrawn="1"/>
          </p:nvSpPr>
          <p:spPr>
            <a:xfrm>
              <a:off x="7845854" y="2252140"/>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grpSp>
        <p:nvGrpSpPr>
          <p:cNvPr id="13" name="Group 12">
            <a:extLst>
              <a:ext uri="{FF2B5EF4-FFF2-40B4-BE49-F238E27FC236}">
                <a16:creationId xmlns:a16="http://schemas.microsoft.com/office/drawing/2014/main" id="{BB49A8A6-FEDB-4D20-B581-A84DB8EFE977}"/>
              </a:ext>
            </a:extLst>
          </p:cNvPr>
          <p:cNvGrpSpPr/>
          <p:nvPr userDrawn="1"/>
        </p:nvGrpSpPr>
        <p:grpSpPr>
          <a:xfrm>
            <a:off x="6769768" y="4654084"/>
            <a:ext cx="2520148" cy="100584"/>
            <a:chOff x="3631690" y="2253996"/>
            <a:chExt cx="4389742" cy="100584"/>
          </a:xfrm>
        </p:grpSpPr>
        <p:sp>
          <p:nvSpPr>
            <p:cNvPr id="14" name="Oval 13">
              <a:extLst>
                <a:ext uri="{FF2B5EF4-FFF2-40B4-BE49-F238E27FC236}">
                  <a16:creationId xmlns:a16="http://schemas.microsoft.com/office/drawing/2014/main" id="{C2F65998-5EC3-446A-8307-1CF81A348CE3}"/>
                </a:ext>
              </a:extLst>
            </p:cNvPr>
            <p:cNvSpPr/>
            <p:nvPr userDrawn="1"/>
          </p:nvSpPr>
          <p:spPr>
            <a:xfrm>
              <a:off x="3631690" y="2253996"/>
              <a:ext cx="175203"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5" name="Straight Connector 14">
              <a:extLst>
                <a:ext uri="{FF2B5EF4-FFF2-40B4-BE49-F238E27FC236}">
                  <a16:creationId xmlns:a16="http://schemas.microsoft.com/office/drawing/2014/main" id="{7CC5D776-F60A-4A0C-AA7C-EFACDA2CEA88}"/>
                </a:ext>
              </a:extLst>
            </p:cNvPr>
            <p:cNvCxnSpPr/>
            <p:nvPr userDrawn="1"/>
          </p:nvCxnSpPr>
          <p:spPr>
            <a:xfrm>
              <a:off x="3681984" y="2307679"/>
              <a:ext cx="4201364" cy="0"/>
            </a:xfrm>
            <a:prstGeom prst="line">
              <a:avLst/>
            </a:prstGeom>
            <a:ln w="12700">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6" name="Oval 15">
              <a:extLst>
                <a:ext uri="{FF2B5EF4-FFF2-40B4-BE49-F238E27FC236}">
                  <a16:creationId xmlns:a16="http://schemas.microsoft.com/office/drawing/2014/main" id="{AEAFE309-55C5-409C-92ED-748307C74318}"/>
                </a:ext>
              </a:extLst>
            </p:cNvPr>
            <p:cNvSpPr/>
            <p:nvPr userDrawn="1"/>
          </p:nvSpPr>
          <p:spPr>
            <a:xfrm>
              <a:off x="7845853" y="2253996"/>
              <a:ext cx="175579" cy="100584"/>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grpSp>
      <p:sp>
        <p:nvSpPr>
          <p:cNvPr id="17" name="Subtitle 2">
            <a:extLst>
              <a:ext uri="{FF2B5EF4-FFF2-40B4-BE49-F238E27FC236}">
                <a16:creationId xmlns:a16="http://schemas.microsoft.com/office/drawing/2014/main" id="{5B77B20B-76F5-4912-803D-5709F730D4FB}"/>
              </a:ext>
            </a:extLst>
          </p:cNvPr>
          <p:cNvSpPr>
            <a:spLocks noGrp="1"/>
          </p:cNvSpPr>
          <p:nvPr>
            <p:ph type="subTitle" idx="1"/>
          </p:nvPr>
        </p:nvSpPr>
        <p:spPr>
          <a:xfrm>
            <a:off x="6769767" y="4889444"/>
            <a:ext cx="4618957" cy="590626"/>
          </a:xfrm>
        </p:spPr>
        <p:txBody>
          <a:bodyPr lIns="0" tIns="0" rIns="0" bIns="0">
            <a:normAutofit/>
          </a:bodyPr>
          <a:lstStyle>
            <a:lvl1pPr marL="0" indent="0" algn="l">
              <a:lnSpc>
                <a:spcPct val="100000"/>
              </a:lnSpc>
              <a:spcBef>
                <a:spcPts val="0"/>
              </a:spcBef>
              <a:buNone/>
              <a:defRPr sz="2800" b="1">
                <a:latin typeface="+mn-lt"/>
                <a:cs typeface="Segoe UI Semibold" panose="020B0702040204020203"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noProof="0"/>
              <a:t>Click to edit Master subtitle style</a:t>
            </a:r>
          </a:p>
        </p:txBody>
      </p:sp>
    </p:spTree>
    <p:extLst>
      <p:ext uri="{BB962C8B-B14F-4D97-AF65-F5344CB8AC3E}">
        <p14:creationId xmlns:p14="http://schemas.microsoft.com/office/powerpoint/2010/main" val="37919589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with imag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091023"/>
            <a:ext cx="5021940" cy="804338"/>
          </a:xfrm>
        </p:spPr>
        <p:txBody>
          <a:bodyPr lIns="0" tIns="0" rIns="0" bIns="0" anchor="b">
            <a:normAutofit/>
          </a:bodyPr>
          <a:lstStyle>
            <a:lvl1pP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244567"/>
            <a:ext cx="4205904"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815720" y="3869349"/>
            <a:ext cx="4215201" cy="1328330"/>
          </a:xfrm>
        </p:spPr>
        <p:txBody>
          <a:bodyPr lIns="0" tIns="0" rIns="0" bIns="0">
            <a:normAutofit/>
          </a:bodyPr>
          <a:lstStyle>
            <a:lvl1pPr marL="0" indent="0">
              <a:lnSpc>
                <a:spcPct val="100000"/>
              </a:lnSpc>
              <a:spcBef>
                <a:spcPts val="600"/>
              </a:spcBef>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2" name="Picture Placeholder 7">
            <a:extLst>
              <a:ext uri="{FF2B5EF4-FFF2-40B4-BE49-F238E27FC236}">
                <a16:creationId xmlns:a16="http://schemas.microsoft.com/office/drawing/2014/main" id="{DE71F7A0-F439-470D-A1B8-556C960D112C}"/>
              </a:ext>
            </a:extLst>
          </p:cNvPr>
          <p:cNvSpPr>
            <a:spLocks noGrp="1"/>
          </p:cNvSpPr>
          <p:nvPr>
            <p:ph type="pic" sz="quarter" idx="15"/>
          </p:nvPr>
        </p:nvSpPr>
        <p:spPr>
          <a:xfrm>
            <a:off x="6103003" y="2490534"/>
            <a:ext cx="6083300" cy="2587752"/>
          </a:xfrm>
        </p:spPr>
        <p:txBody>
          <a:bodyPr anchor="ctr" anchorCtr="0">
            <a:normAutofit/>
          </a:bodyPr>
          <a:lstStyle>
            <a:lvl1pPr marL="0" indent="0" algn="ctr">
              <a:buNone/>
              <a:defRPr sz="1800"/>
            </a:lvl1pPr>
          </a:lstStyle>
          <a:p>
            <a:r>
              <a:rPr lang="en-US" noProof="0"/>
              <a:t>Click icon to add picture</a:t>
            </a:r>
            <a:endParaRPr lang="en-US" noProof="0" dirty="0"/>
          </a:p>
        </p:txBody>
      </p:sp>
    </p:spTree>
    <p:extLst>
      <p:ext uri="{BB962C8B-B14F-4D97-AF65-F5344CB8AC3E}">
        <p14:creationId xmlns:p14="http://schemas.microsoft.com/office/powerpoint/2010/main" val="253996927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noProof="0"/>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
        <p:nvSpPr>
          <p:cNvPr id="6" name="Content Placeholder 2">
            <a:extLst>
              <a:ext uri="{FF2B5EF4-FFF2-40B4-BE49-F238E27FC236}">
                <a16:creationId xmlns:a16="http://schemas.microsoft.com/office/drawing/2014/main" id="{DEA943F6-C418-4339-8C7E-A12127BDE29C}"/>
              </a:ext>
            </a:extLst>
          </p:cNvPr>
          <p:cNvSpPr>
            <a:spLocks noGrp="1"/>
          </p:cNvSpPr>
          <p:nvPr>
            <p:ph idx="1"/>
          </p:nvPr>
        </p:nvSpPr>
        <p:spPr>
          <a:xfrm>
            <a:off x="838200" y="1187777"/>
            <a:ext cx="10515600" cy="4534293"/>
          </a:xfrm>
        </p:spPr>
        <p:txBody>
          <a:bodyPr/>
          <a:lstStyle>
            <a:lvl1pPr>
              <a:defRPr>
                <a:solidFill>
                  <a:schemeClr val="bg2"/>
                </a:solidFill>
              </a:defRPr>
            </a:lvl1pPr>
            <a:lvl2pPr>
              <a:defRPr>
                <a:solidFill>
                  <a:schemeClr val="bg2"/>
                </a:solidFill>
              </a:defRPr>
            </a:lvl2pPr>
            <a:lvl3pPr>
              <a:defRPr>
                <a:solidFill>
                  <a:schemeClr val="bg2"/>
                </a:solidFill>
              </a:defRPr>
            </a:lvl3pPr>
            <a:lvl4pPr>
              <a:defRPr>
                <a:solidFill>
                  <a:schemeClr val="bg2"/>
                </a:solidFill>
              </a:defRPr>
            </a:lvl4pPr>
            <a:lvl5pPr>
              <a:defRPr>
                <a:solidFill>
                  <a:schemeClr val="bg2"/>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78446813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B6FE9A2-5CE4-4652-97CE-3FF947D5485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noProof="0"/>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
        <p:nvSpPr>
          <p:cNvPr id="7" name="Content Placeholder 2">
            <a:extLst>
              <a:ext uri="{FF2B5EF4-FFF2-40B4-BE49-F238E27FC236}">
                <a16:creationId xmlns:a16="http://schemas.microsoft.com/office/drawing/2014/main" id="{3FD6D4E1-CC57-4556-9CB7-31B375477219}"/>
              </a:ext>
            </a:extLst>
          </p:cNvPr>
          <p:cNvSpPr>
            <a:spLocks noGrp="1"/>
          </p:cNvSpPr>
          <p:nvPr>
            <p:ph sz="half" idx="1"/>
          </p:nvPr>
        </p:nvSpPr>
        <p:spPr>
          <a:xfrm>
            <a:off x="838200" y="1159497"/>
            <a:ext cx="5181600" cy="4543719"/>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 name="Content Placeholder 3">
            <a:extLst>
              <a:ext uri="{FF2B5EF4-FFF2-40B4-BE49-F238E27FC236}">
                <a16:creationId xmlns:a16="http://schemas.microsoft.com/office/drawing/2014/main" id="{2AE7A31C-D605-4363-B037-1938B9304C13}"/>
              </a:ext>
            </a:extLst>
          </p:cNvPr>
          <p:cNvSpPr>
            <a:spLocks noGrp="1"/>
          </p:cNvSpPr>
          <p:nvPr>
            <p:ph sz="half" idx="2"/>
          </p:nvPr>
        </p:nvSpPr>
        <p:spPr>
          <a:xfrm>
            <a:off x="6172200" y="1159497"/>
            <a:ext cx="5181600" cy="4543719"/>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88491594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A4B5E40D-C1A5-4C5A-BBA0-C3E41F028D0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noProof="0"/>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
        <p:nvSpPr>
          <p:cNvPr id="7" name="Text Placeholder 2">
            <a:extLst>
              <a:ext uri="{FF2B5EF4-FFF2-40B4-BE49-F238E27FC236}">
                <a16:creationId xmlns:a16="http://schemas.microsoft.com/office/drawing/2014/main" id="{85C650EE-495E-44EB-870B-AC85B18EBDB8}"/>
              </a:ext>
            </a:extLst>
          </p:cNvPr>
          <p:cNvSpPr>
            <a:spLocks noGrp="1"/>
          </p:cNvSpPr>
          <p:nvPr>
            <p:ph type="body" idx="1"/>
          </p:nvPr>
        </p:nvSpPr>
        <p:spPr>
          <a:xfrm>
            <a:off x="839788" y="1256955"/>
            <a:ext cx="5157787"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8" name="Content Placeholder 3">
            <a:extLst>
              <a:ext uri="{FF2B5EF4-FFF2-40B4-BE49-F238E27FC236}">
                <a16:creationId xmlns:a16="http://schemas.microsoft.com/office/drawing/2014/main" id="{77DCC2A5-8A6A-431F-BD6C-93E32539A0F4}"/>
              </a:ext>
            </a:extLst>
          </p:cNvPr>
          <p:cNvSpPr>
            <a:spLocks noGrp="1"/>
          </p:cNvSpPr>
          <p:nvPr>
            <p:ph sz="half" idx="2"/>
          </p:nvPr>
        </p:nvSpPr>
        <p:spPr>
          <a:xfrm>
            <a:off x="839788" y="2203414"/>
            <a:ext cx="5157787" cy="3397631"/>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9" name="Text Placeholder 4">
            <a:extLst>
              <a:ext uri="{FF2B5EF4-FFF2-40B4-BE49-F238E27FC236}">
                <a16:creationId xmlns:a16="http://schemas.microsoft.com/office/drawing/2014/main" id="{7FE620E9-8AD3-4771-8897-E65B461E2801}"/>
              </a:ext>
            </a:extLst>
          </p:cNvPr>
          <p:cNvSpPr>
            <a:spLocks noGrp="1"/>
          </p:cNvSpPr>
          <p:nvPr>
            <p:ph type="body" sz="quarter" idx="3"/>
          </p:nvPr>
        </p:nvSpPr>
        <p:spPr>
          <a:xfrm>
            <a:off x="6172200" y="1256955"/>
            <a:ext cx="5183188" cy="823912"/>
          </a:xfrm>
        </p:spPr>
        <p:txBody>
          <a:bodyPr anchor="b"/>
          <a:lstStyle>
            <a:lvl1pPr marL="0" indent="0">
              <a:buNone/>
              <a:defRPr sz="2400" b="1">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noProof="0"/>
              <a:t>Edit Master text styles</a:t>
            </a:r>
          </a:p>
        </p:txBody>
      </p:sp>
      <p:sp>
        <p:nvSpPr>
          <p:cNvPr id="10" name="Content Placeholder 5">
            <a:extLst>
              <a:ext uri="{FF2B5EF4-FFF2-40B4-BE49-F238E27FC236}">
                <a16:creationId xmlns:a16="http://schemas.microsoft.com/office/drawing/2014/main" id="{B75F265B-9F81-4A64-A8D4-7D0A31CEA45A}"/>
              </a:ext>
            </a:extLst>
          </p:cNvPr>
          <p:cNvSpPr>
            <a:spLocks noGrp="1"/>
          </p:cNvSpPr>
          <p:nvPr>
            <p:ph sz="quarter" idx="4"/>
          </p:nvPr>
        </p:nvSpPr>
        <p:spPr>
          <a:xfrm>
            <a:off x="6172200" y="2203414"/>
            <a:ext cx="5183188" cy="3397631"/>
          </a:xfrm>
        </p:spPr>
        <p:txBody>
          <a:bodyPr>
            <a:normAutofit/>
          </a:bodyPr>
          <a:lstStyle>
            <a:lvl1pPr>
              <a:defRPr sz="2000">
                <a:solidFill>
                  <a:schemeClr val="bg2"/>
                </a:solidFill>
              </a:defRPr>
            </a:lvl1pPr>
            <a:lvl2pPr>
              <a:defRPr sz="1800">
                <a:solidFill>
                  <a:schemeClr val="bg2"/>
                </a:solidFill>
              </a:defRPr>
            </a:lvl2pPr>
            <a:lvl3pPr>
              <a:defRPr sz="1600">
                <a:solidFill>
                  <a:schemeClr val="bg2"/>
                </a:solidFill>
              </a:defRPr>
            </a:lvl3pPr>
            <a:lvl4pPr>
              <a:defRPr sz="1400">
                <a:solidFill>
                  <a:schemeClr val="bg2"/>
                </a:solidFill>
              </a:defRPr>
            </a:lvl4pPr>
            <a:lvl5pPr>
              <a:defRPr sz="1400">
                <a:solidFill>
                  <a:schemeClr val="bg2"/>
                </a:solidFill>
              </a:defRPr>
            </a:lvl5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14080301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
        <p:nvSpPr>
          <p:cNvPr id="8" name="Title 1">
            <a:extLst>
              <a:ext uri="{FF2B5EF4-FFF2-40B4-BE49-F238E27FC236}">
                <a16:creationId xmlns:a16="http://schemas.microsoft.com/office/drawing/2014/main" id="{8A02905C-2C7D-4445-B47F-3EBBA44657F7}"/>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p>
        </p:txBody>
      </p:sp>
      <p:sp>
        <p:nvSpPr>
          <p:cNvPr id="9" name="Text Placeholder 3">
            <a:extLst>
              <a:ext uri="{FF2B5EF4-FFF2-40B4-BE49-F238E27FC236}">
                <a16:creationId xmlns:a16="http://schemas.microsoft.com/office/drawing/2014/main" id="{17BC8A51-D50F-4F98-9402-8FF90BD2D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0" name="Content Placeholder 2">
            <a:extLst>
              <a:ext uri="{FF2B5EF4-FFF2-40B4-BE49-F238E27FC236}">
                <a16:creationId xmlns:a16="http://schemas.microsoft.com/office/drawing/2014/main" id="{3AE79E65-3D1E-4444-9BD4-8578BF0C6484}"/>
              </a:ext>
            </a:extLst>
          </p:cNvPr>
          <p:cNvSpPr>
            <a:spLocks noGrp="1"/>
          </p:cNvSpPr>
          <p:nvPr>
            <p:ph idx="1"/>
          </p:nvPr>
        </p:nvSpPr>
        <p:spPr>
          <a:xfrm>
            <a:off x="5183188" y="457201"/>
            <a:ext cx="6172200" cy="5403850"/>
          </a:xfrm>
        </p:spPr>
        <p:txBody>
          <a:bodyPr>
            <a:normAutofit/>
          </a:bodyPr>
          <a:lstStyle>
            <a:lvl1pPr>
              <a:defRPr sz="2400">
                <a:solidFill>
                  <a:schemeClr val="bg2"/>
                </a:solidFill>
              </a:defRPr>
            </a:lvl1pPr>
            <a:lvl2pPr>
              <a:defRPr sz="2000">
                <a:solidFill>
                  <a:schemeClr val="bg2"/>
                </a:solidFill>
              </a:defRPr>
            </a:lvl2pPr>
            <a:lvl3pPr>
              <a:defRPr sz="1800">
                <a:solidFill>
                  <a:schemeClr val="bg2"/>
                </a:solidFill>
              </a:defRPr>
            </a:lvl3pPr>
            <a:lvl4pPr>
              <a:defRPr sz="1600">
                <a:solidFill>
                  <a:schemeClr val="bg2"/>
                </a:solidFill>
              </a:defRPr>
            </a:lvl4pPr>
            <a:lvl5pPr>
              <a:defRPr sz="1600">
                <a:solidFill>
                  <a:schemeClr val="bg2"/>
                </a:solidFill>
              </a:defRPr>
            </a:lvl5pPr>
            <a:lvl6pPr>
              <a:defRPr sz="2000"/>
            </a:lvl6pPr>
            <a:lvl7pPr>
              <a:defRPr sz="2000"/>
            </a:lvl7pPr>
            <a:lvl8pPr>
              <a:defRPr sz="2000"/>
            </a:lvl8pPr>
            <a:lvl9pPr>
              <a:defRPr sz="2000"/>
            </a:lvl9p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Tree>
    <p:extLst>
      <p:ext uri="{BB962C8B-B14F-4D97-AF65-F5344CB8AC3E}">
        <p14:creationId xmlns:p14="http://schemas.microsoft.com/office/powerpoint/2010/main" val="212799951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A16E3F0B-343E-4C97-A8D6-C47FCC915F74}"/>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
        <p:nvSpPr>
          <p:cNvPr id="8" name="Title 1">
            <a:extLst>
              <a:ext uri="{FF2B5EF4-FFF2-40B4-BE49-F238E27FC236}">
                <a16:creationId xmlns:a16="http://schemas.microsoft.com/office/drawing/2014/main" id="{8A02905C-2C7D-4445-B47F-3EBBA44657F7}"/>
              </a:ext>
            </a:extLst>
          </p:cNvPr>
          <p:cNvSpPr>
            <a:spLocks noGrp="1"/>
          </p:cNvSpPr>
          <p:nvPr>
            <p:ph type="title"/>
          </p:nvPr>
        </p:nvSpPr>
        <p:spPr>
          <a:xfrm>
            <a:off x="839788" y="457200"/>
            <a:ext cx="3932237" cy="1600200"/>
          </a:xfrm>
        </p:spPr>
        <p:txBody>
          <a:bodyPr anchor="b"/>
          <a:lstStyle>
            <a:lvl1pPr>
              <a:defRPr sz="3200"/>
            </a:lvl1pPr>
          </a:lstStyle>
          <a:p>
            <a:r>
              <a:rPr lang="en-US" noProof="0"/>
              <a:t>Click to edit Master title style</a:t>
            </a:r>
          </a:p>
        </p:txBody>
      </p:sp>
      <p:sp>
        <p:nvSpPr>
          <p:cNvPr id="9" name="Text Placeholder 3">
            <a:extLst>
              <a:ext uri="{FF2B5EF4-FFF2-40B4-BE49-F238E27FC236}">
                <a16:creationId xmlns:a16="http://schemas.microsoft.com/office/drawing/2014/main" id="{17BC8A51-D50F-4F98-9402-8FF90BD2D1B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noProof="0"/>
              <a:t>Edit Master text styles</a:t>
            </a:r>
          </a:p>
        </p:txBody>
      </p:sp>
      <p:sp>
        <p:nvSpPr>
          <p:cNvPr id="11" name="Picture Placeholder 2">
            <a:extLst>
              <a:ext uri="{FF2B5EF4-FFF2-40B4-BE49-F238E27FC236}">
                <a16:creationId xmlns:a16="http://schemas.microsoft.com/office/drawing/2014/main" id="{1D23A006-AC57-4A0B-BC20-6D226A80CC78}"/>
              </a:ext>
            </a:extLst>
          </p:cNvPr>
          <p:cNvSpPr>
            <a:spLocks noGrp="1"/>
          </p:cNvSpPr>
          <p:nvPr>
            <p:ph type="pic" idx="1"/>
          </p:nvPr>
        </p:nvSpPr>
        <p:spPr>
          <a:xfrm>
            <a:off x="5183188" y="457201"/>
            <a:ext cx="6172200" cy="5403850"/>
          </a:xfrm>
        </p:spPr>
        <p:txBody>
          <a:bodyPr>
            <a:normAutofit/>
          </a:bodyPr>
          <a:lstStyle>
            <a:lvl1pPr marL="0" indent="0">
              <a:buNone/>
              <a:defRPr sz="2400">
                <a:solidFill>
                  <a:schemeClr val="bg2"/>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noProof="0"/>
              <a:t>Click icon to add picture</a:t>
            </a:r>
            <a:endParaRPr lang="en-US" noProof="0" dirty="0"/>
          </a:p>
        </p:txBody>
      </p:sp>
    </p:spTree>
    <p:extLst>
      <p:ext uri="{BB962C8B-B14F-4D97-AF65-F5344CB8AC3E}">
        <p14:creationId xmlns:p14="http://schemas.microsoft.com/office/powerpoint/2010/main" val="25853051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05564D-C546-470F-B93C-274AA86CE01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noProof="0"/>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
        <p:nvSpPr>
          <p:cNvPr id="8" name="Text Placeholder 7">
            <a:extLst>
              <a:ext uri="{FF2B5EF4-FFF2-40B4-BE49-F238E27FC236}">
                <a16:creationId xmlns:a16="http://schemas.microsoft.com/office/drawing/2014/main" id="{FE102DC0-E499-4C34-9CD9-CDABF71081B3}"/>
              </a:ext>
            </a:extLst>
          </p:cNvPr>
          <p:cNvSpPr>
            <a:spLocks noGrp="1"/>
          </p:cNvSpPr>
          <p:nvPr>
            <p:ph type="body" sz="quarter" idx="13"/>
          </p:nvPr>
        </p:nvSpPr>
        <p:spPr>
          <a:xfrm>
            <a:off x="1470819" y="2355057"/>
            <a:ext cx="9250363" cy="2147887"/>
          </a:xfrm>
        </p:spPr>
        <p:txBody>
          <a:bodyPr anchor="ctr">
            <a:normAutofit/>
          </a:bodyPr>
          <a:lstStyle>
            <a:lvl1pPr marL="0" indent="0" algn="ctr">
              <a:buNone/>
              <a:defRPr sz="6000"/>
            </a:lvl1pPr>
          </a:lstStyle>
          <a:p>
            <a:pPr lvl="0"/>
            <a:r>
              <a:rPr lang="en-US" noProof="0"/>
              <a:t>Edit Master text styles</a:t>
            </a:r>
          </a:p>
        </p:txBody>
      </p:sp>
    </p:spTree>
    <p:extLst>
      <p:ext uri="{BB962C8B-B14F-4D97-AF65-F5344CB8AC3E}">
        <p14:creationId xmlns:p14="http://schemas.microsoft.com/office/powerpoint/2010/main" val="88399162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9F05564D-C546-470F-B93C-274AA86CE01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7215E379-3C1C-4942-917E-02E25E8CB910}"/>
              </a:ext>
            </a:extLst>
          </p:cNvPr>
          <p:cNvSpPr>
            <a:spLocks noGrp="1"/>
          </p:cNvSpPr>
          <p:nvPr>
            <p:ph type="title"/>
          </p:nvPr>
        </p:nvSpPr>
        <p:spPr>
          <a:xfrm>
            <a:off x="838200" y="365126"/>
            <a:ext cx="10515600" cy="652969"/>
          </a:xfrm>
        </p:spPr>
        <p:txBody>
          <a:bodyPr/>
          <a:lstStyle/>
          <a:p>
            <a:r>
              <a:rPr lang="en-US" noProof="0"/>
              <a:t>Click to edit Master title style</a:t>
            </a:r>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Tree>
    <p:extLst>
      <p:ext uri="{BB962C8B-B14F-4D97-AF65-F5344CB8AC3E}">
        <p14:creationId xmlns:p14="http://schemas.microsoft.com/office/powerpoint/2010/main" val="28545300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D9E60A5F-CE74-4F00-A5C2-F9742DDFFF1F}"/>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3" name="Date Placeholder 2">
            <a:extLst>
              <a:ext uri="{FF2B5EF4-FFF2-40B4-BE49-F238E27FC236}">
                <a16:creationId xmlns:a16="http://schemas.microsoft.com/office/drawing/2014/main" id="{046047C4-77C4-4E19-8DD7-2ED3165B7637}"/>
              </a:ext>
            </a:extLst>
          </p:cNvPr>
          <p:cNvSpPr>
            <a:spLocks noGrp="1"/>
          </p:cNvSpPr>
          <p:nvPr>
            <p:ph type="dt" sz="half" idx="10"/>
          </p:nvPr>
        </p:nvSpPr>
        <p:spPr/>
        <p:txBody>
          <a:bodyPr/>
          <a:lstStyle/>
          <a:p>
            <a:r>
              <a:rPr lang="en-US" noProof="0" dirty="0"/>
              <a:t>MM.DD.20XX</a:t>
            </a:r>
          </a:p>
        </p:txBody>
      </p:sp>
      <p:sp>
        <p:nvSpPr>
          <p:cNvPr id="4" name="Footer Placeholder 3">
            <a:extLst>
              <a:ext uri="{FF2B5EF4-FFF2-40B4-BE49-F238E27FC236}">
                <a16:creationId xmlns:a16="http://schemas.microsoft.com/office/drawing/2014/main" id="{D250B5CF-1C4F-4BA2-8E78-5F48C92A9DA1}"/>
              </a:ext>
            </a:extLst>
          </p:cNvPr>
          <p:cNvSpPr>
            <a:spLocks noGrp="1"/>
          </p:cNvSpPr>
          <p:nvPr>
            <p:ph type="ftr" sz="quarter" idx="11"/>
          </p:nvPr>
        </p:nvSpPr>
        <p:spPr/>
        <p:txBody>
          <a:bodyPr/>
          <a:lstStyle/>
          <a:p>
            <a:r>
              <a:rPr lang="en-US" noProof="0" dirty="0"/>
              <a:t>ADD A FOOTER</a:t>
            </a:r>
          </a:p>
        </p:txBody>
      </p:sp>
      <p:sp>
        <p:nvSpPr>
          <p:cNvPr id="5" name="Slide Number Placeholder 4">
            <a:extLst>
              <a:ext uri="{FF2B5EF4-FFF2-40B4-BE49-F238E27FC236}">
                <a16:creationId xmlns:a16="http://schemas.microsoft.com/office/drawing/2014/main" id="{714C6A0A-8A9D-47A1-97DA-BB494915175B}"/>
              </a:ext>
            </a:extLst>
          </p:cNvPr>
          <p:cNvSpPr>
            <a:spLocks noGrp="1"/>
          </p:cNvSpPr>
          <p:nvPr>
            <p:ph type="sldNum" sz="quarter" idx="12"/>
          </p:nvPr>
        </p:nvSpPr>
        <p:spPr/>
        <p:txBody>
          <a:bodyPr/>
          <a:lstStyle/>
          <a:p>
            <a:fld id="{8D581BC7-E183-40DB-AC97-C19EA4EB8894}" type="slidenum">
              <a:rPr lang="en-US" noProof="0" smtClean="0"/>
              <a:pPr/>
              <a:t>‹#›</a:t>
            </a:fld>
            <a:endParaRPr lang="en-US" noProof="0" dirty="0"/>
          </a:p>
        </p:txBody>
      </p:sp>
    </p:spTree>
    <p:extLst>
      <p:ext uri="{BB962C8B-B14F-4D97-AF65-F5344CB8AC3E}">
        <p14:creationId xmlns:p14="http://schemas.microsoft.com/office/powerpoint/2010/main" val="2231715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Image and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894591" y="1090118"/>
            <a:ext cx="4494133" cy="804338"/>
          </a:xfrm>
        </p:spPr>
        <p:txBody>
          <a:bodyPr lIns="0" tIns="0" rIns="0" bIns="0" anchor="b">
            <a:normAutofit/>
          </a:bodyPr>
          <a:lstStyle>
            <a:lvl1pPr>
              <a:defRPr sz="3600"/>
            </a:lvl1pPr>
          </a:lstStyle>
          <a:p>
            <a:r>
              <a:rPr lang="en-US" noProof="0"/>
              <a:t>CLICK TO EDIT</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894591" y="2243662"/>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924675" y="1993043"/>
            <a:ext cx="5267325" cy="100800"/>
            <a:chOff x="0" y="3240138"/>
            <a:chExt cx="3434400" cy="100800"/>
          </a:xfrm>
        </p:grpSpPr>
        <p:cxnSp>
          <p:nvCxnSpPr>
            <p:cNvPr id="12" name="Straight Connector 11">
              <a:extLst>
                <a:ext uri="{FF2B5EF4-FFF2-40B4-BE49-F238E27FC236}">
                  <a16:creationId xmlns:a16="http://schemas.microsoft.com/office/drawing/2014/main" id="{370B72A7-B625-48B8-88E6-BCE2A4DD531E}"/>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6894591" y="2868443"/>
            <a:ext cx="4482996" cy="243260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Picture Placeholder 7">
            <a:extLst>
              <a:ext uri="{FF2B5EF4-FFF2-40B4-BE49-F238E27FC236}">
                <a16:creationId xmlns:a16="http://schemas.microsoft.com/office/drawing/2014/main" id="{F0861AA2-8248-462C-B6D8-FFD829F41ED0}"/>
              </a:ext>
            </a:extLst>
          </p:cNvPr>
          <p:cNvSpPr>
            <a:spLocks noGrp="1"/>
          </p:cNvSpPr>
          <p:nvPr>
            <p:ph type="pic" sz="quarter" idx="15"/>
          </p:nvPr>
        </p:nvSpPr>
        <p:spPr>
          <a:xfrm>
            <a:off x="2854411" y="1472184"/>
            <a:ext cx="3246204" cy="5385816"/>
          </a:xfrm>
        </p:spPr>
        <p:txBody>
          <a:bodyPr anchor="ctr" anchorCtr="0">
            <a:normAutofit/>
          </a:bodyPr>
          <a:lstStyle>
            <a:lvl1pPr marL="0" indent="0" algn="ctr">
              <a:buNone/>
              <a:defRPr sz="1800"/>
            </a:lvl1pPr>
          </a:lstStyle>
          <a:p>
            <a:r>
              <a:rPr lang="en-US" noProof="0"/>
              <a:t>Click icon to add picture</a:t>
            </a:r>
            <a:endParaRPr lang="en-US" noProof="0" dirty="0"/>
          </a:p>
        </p:txBody>
      </p:sp>
    </p:spTree>
    <p:extLst>
      <p:ext uri="{BB962C8B-B14F-4D97-AF65-F5344CB8AC3E}">
        <p14:creationId xmlns:p14="http://schemas.microsoft.com/office/powerpoint/2010/main" val="1247638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Layout ver 2">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219359"/>
            <a:ext cx="5021940" cy="804338"/>
          </a:xfrm>
        </p:spPr>
        <p:txBody>
          <a:bodyPr lIns="0" tIns="0" rIns="0" bIns="0" anchor="b">
            <a:normAutofit/>
          </a:bodyPr>
          <a:lstStyle>
            <a:lvl1pPr>
              <a:defRPr sz="3600"/>
            </a:lvl1pPr>
          </a:lstStyle>
          <a:p>
            <a:r>
              <a:rPr lang="en-US" noProof="0"/>
              <a:t>CLICK TO EDIT</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3122284"/>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1" name="Text Placeholder 2">
            <a:extLst>
              <a:ext uri="{FF2B5EF4-FFF2-40B4-BE49-F238E27FC236}">
                <a16:creationId xmlns:a16="http://schemas.microsoft.com/office/drawing/2014/main" id="{4C9D5785-B116-4BE7-AC26-5CD6481FFA6A}"/>
              </a:ext>
            </a:extLst>
          </p:cNvPr>
          <p:cNvSpPr>
            <a:spLocks noGrp="1"/>
          </p:cNvSpPr>
          <p:nvPr>
            <p:ph type="body" idx="14" hasCustomPrompt="1"/>
          </p:nvPr>
        </p:nvSpPr>
        <p:spPr>
          <a:xfrm>
            <a:off x="815720" y="3392200"/>
            <a:ext cx="5009495" cy="2210173"/>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3" name="Picture Placeholder 7">
            <a:extLst>
              <a:ext uri="{FF2B5EF4-FFF2-40B4-BE49-F238E27FC236}">
                <a16:creationId xmlns:a16="http://schemas.microsoft.com/office/drawing/2014/main" id="{278C2B8F-0B29-449C-AFFD-42BB56FA1595}"/>
              </a:ext>
            </a:extLst>
          </p:cNvPr>
          <p:cNvSpPr>
            <a:spLocks noGrp="1"/>
          </p:cNvSpPr>
          <p:nvPr>
            <p:ph type="pic" sz="quarter" idx="15"/>
          </p:nvPr>
        </p:nvSpPr>
        <p:spPr>
          <a:xfrm>
            <a:off x="6108356" y="-20834"/>
            <a:ext cx="5245444" cy="5385816"/>
          </a:xfrm>
        </p:spPr>
        <p:txBody>
          <a:bodyPr anchor="ctr" anchorCtr="0">
            <a:normAutofit/>
          </a:bodyPr>
          <a:lstStyle>
            <a:lvl1pPr marL="0" indent="0" algn="ctr">
              <a:buNone/>
              <a:defRPr sz="1800"/>
            </a:lvl1pPr>
          </a:lstStyle>
          <a:p>
            <a:r>
              <a:rPr lang="en-US" noProof="0"/>
              <a:t>Click icon to add picture</a:t>
            </a:r>
            <a:endParaRPr lang="en-US" noProof="0" dirty="0"/>
          </a:p>
        </p:txBody>
      </p:sp>
    </p:spTree>
    <p:extLst>
      <p:ext uri="{BB962C8B-B14F-4D97-AF65-F5344CB8AC3E}">
        <p14:creationId xmlns:p14="http://schemas.microsoft.com/office/powerpoint/2010/main" val="23103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Icons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hasCustomPrompt="1"/>
          </p:nvPr>
        </p:nvSpPr>
        <p:spPr>
          <a:xfrm>
            <a:off x="6400317" y="707529"/>
            <a:ext cx="4494133" cy="569086"/>
          </a:xfrm>
        </p:spPr>
        <p:txBody>
          <a:bodyPr lIns="0" tIns="0" rIns="0" bIns="0" anchor="b">
            <a:normAutofit/>
          </a:bodyPr>
          <a:lstStyle>
            <a:lvl1pPr>
              <a:defRPr sz="3600"/>
            </a:lvl1pPr>
          </a:lstStyle>
          <a:p>
            <a:r>
              <a:rPr lang="en-US" noProof="0"/>
              <a:t>CLICK TO EDIT</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6400317" y="1625821"/>
            <a:ext cx="4473108"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6430402" y="1375202"/>
            <a:ext cx="5761598" cy="100800"/>
            <a:chOff x="-322276" y="3240138"/>
            <a:chExt cx="3756676"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322276" y="3290538"/>
              <a:ext cx="3706276"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2920469" y="3291840"/>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4" name="Picture Placeholder 3">
            <a:extLst>
              <a:ext uri="{FF2B5EF4-FFF2-40B4-BE49-F238E27FC236}">
                <a16:creationId xmlns:a16="http://schemas.microsoft.com/office/drawing/2014/main" id="{1EDA47E0-9B2C-45BF-A34A-E7069690AEF4}"/>
              </a:ext>
            </a:extLst>
          </p:cNvPr>
          <p:cNvSpPr>
            <a:spLocks noGrp="1"/>
          </p:cNvSpPr>
          <p:nvPr>
            <p:ph type="pic" sz="quarter" idx="15"/>
          </p:nvPr>
        </p:nvSpPr>
        <p:spPr>
          <a:xfrm>
            <a:off x="2090460" y="3273552"/>
            <a:ext cx="640080" cy="658368"/>
          </a:xfrm>
        </p:spPr>
        <p:txBody>
          <a:bodyPr anchor="ctr" anchorCtr="0">
            <a:normAutofit/>
          </a:bodyPr>
          <a:lstStyle>
            <a:lvl1pPr marL="0" indent="0" algn="ctr">
              <a:buNone/>
              <a:defRPr sz="900"/>
            </a:lvl1pPr>
          </a:lstStyle>
          <a:p>
            <a:r>
              <a:rPr lang="en-US" noProof="0"/>
              <a:t>Click icon to add picture</a:t>
            </a:r>
            <a:endParaRPr lang="en-US" noProof="0"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831850" y="3291840"/>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text styles</a:t>
            </a:r>
          </a:p>
        </p:txBody>
      </p:sp>
      <p:sp>
        <p:nvSpPr>
          <p:cNvPr id="23" name="Text Placeholder 2">
            <a:extLst>
              <a:ext uri="{FF2B5EF4-FFF2-40B4-BE49-F238E27FC236}">
                <a16:creationId xmlns:a16="http://schemas.microsoft.com/office/drawing/2014/main" id="{C7A796C4-1255-4B26-B034-EFB1284B77EB}"/>
              </a:ext>
            </a:extLst>
          </p:cNvPr>
          <p:cNvSpPr>
            <a:spLocks noGrp="1"/>
          </p:cNvSpPr>
          <p:nvPr>
            <p:ph type="body" idx="17" hasCustomPrompt="1"/>
          </p:nvPr>
        </p:nvSpPr>
        <p:spPr>
          <a:xfrm>
            <a:off x="2920469" y="4427608"/>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4" name="Picture Placeholder 3">
            <a:extLst>
              <a:ext uri="{FF2B5EF4-FFF2-40B4-BE49-F238E27FC236}">
                <a16:creationId xmlns:a16="http://schemas.microsoft.com/office/drawing/2014/main" id="{7F406E84-6EA1-4D34-8016-6A41F065FF76}"/>
              </a:ext>
            </a:extLst>
          </p:cNvPr>
          <p:cNvSpPr>
            <a:spLocks noGrp="1"/>
          </p:cNvSpPr>
          <p:nvPr>
            <p:ph type="pic" sz="quarter" idx="18"/>
          </p:nvPr>
        </p:nvSpPr>
        <p:spPr>
          <a:xfrm>
            <a:off x="2090460" y="4409320"/>
            <a:ext cx="640080" cy="658368"/>
          </a:xfrm>
        </p:spPr>
        <p:txBody>
          <a:bodyPr anchor="ctr" anchorCtr="0">
            <a:normAutofit/>
          </a:bodyPr>
          <a:lstStyle>
            <a:lvl1pPr marL="0" indent="0" algn="ctr">
              <a:buNone/>
              <a:defRPr sz="900"/>
            </a:lvl1pPr>
          </a:lstStyle>
          <a:p>
            <a:r>
              <a:rPr lang="en-US" noProof="0"/>
              <a:t>Click icon to add picture</a:t>
            </a:r>
            <a:endParaRPr lang="en-US" noProof="0" dirty="0"/>
          </a:p>
        </p:txBody>
      </p:sp>
      <p:sp>
        <p:nvSpPr>
          <p:cNvPr id="25" name="Text Placeholder 2">
            <a:extLst>
              <a:ext uri="{FF2B5EF4-FFF2-40B4-BE49-F238E27FC236}">
                <a16:creationId xmlns:a16="http://schemas.microsoft.com/office/drawing/2014/main" id="{7965133B-076D-4FAD-8D2A-C24FE2619C80}"/>
              </a:ext>
            </a:extLst>
          </p:cNvPr>
          <p:cNvSpPr>
            <a:spLocks noGrp="1"/>
          </p:cNvSpPr>
          <p:nvPr>
            <p:ph type="body" idx="19" hasCustomPrompt="1"/>
          </p:nvPr>
        </p:nvSpPr>
        <p:spPr>
          <a:xfrm>
            <a:off x="831850" y="4427608"/>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text styles</a:t>
            </a:r>
          </a:p>
        </p:txBody>
      </p:sp>
      <p:sp>
        <p:nvSpPr>
          <p:cNvPr id="26" name="Text Placeholder 2">
            <a:extLst>
              <a:ext uri="{FF2B5EF4-FFF2-40B4-BE49-F238E27FC236}">
                <a16:creationId xmlns:a16="http://schemas.microsoft.com/office/drawing/2014/main" id="{CABE6307-1A20-419D-A352-17FF0286600B}"/>
              </a:ext>
            </a:extLst>
          </p:cNvPr>
          <p:cNvSpPr>
            <a:spLocks noGrp="1"/>
          </p:cNvSpPr>
          <p:nvPr>
            <p:ph type="body" idx="20" hasCustomPrompt="1"/>
          </p:nvPr>
        </p:nvSpPr>
        <p:spPr>
          <a:xfrm>
            <a:off x="8549426" y="3291840"/>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27" name="Picture Placeholder 3">
            <a:extLst>
              <a:ext uri="{FF2B5EF4-FFF2-40B4-BE49-F238E27FC236}">
                <a16:creationId xmlns:a16="http://schemas.microsoft.com/office/drawing/2014/main" id="{D2C5C227-18EE-4D6A-AA31-30B8F7CD20AE}"/>
              </a:ext>
            </a:extLst>
          </p:cNvPr>
          <p:cNvSpPr>
            <a:spLocks noGrp="1"/>
          </p:cNvSpPr>
          <p:nvPr>
            <p:ph type="pic" sz="quarter" idx="21"/>
          </p:nvPr>
        </p:nvSpPr>
        <p:spPr>
          <a:xfrm>
            <a:off x="7719417" y="3273552"/>
            <a:ext cx="640080" cy="658368"/>
          </a:xfrm>
        </p:spPr>
        <p:txBody>
          <a:bodyPr anchor="ctr" anchorCtr="0">
            <a:normAutofit/>
          </a:bodyPr>
          <a:lstStyle>
            <a:lvl1pPr marL="0" indent="0" algn="ctr">
              <a:buNone/>
              <a:defRPr sz="900"/>
            </a:lvl1pPr>
          </a:lstStyle>
          <a:p>
            <a:r>
              <a:rPr lang="en-US" noProof="0"/>
              <a:t>Click icon to add picture</a:t>
            </a:r>
            <a:endParaRPr lang="en-US" noProof="0" dirty="0"/>
          </a:p>
        </p:txBody>
      </p:sp>
      <p:sp>
        <p:nvSpPr>
          <p:cNvPr id="28" name="Text Placeholder 2">
            <a:extLst>
              <a:ext uri="{FF2B5EF4-FFF2-40B4-BE49-F238E27FC236}">
                <a16:creationId xmlns:a16="http://schemas.microsoft.com/office/drawing/2014/main" id="{6ABEA821-83E0-4C10-98A8-5F29E246F741}"/>
              </a:ext>
            </a:extLst>
          </p:cNvPr>
          <p:cNvSpPr>
            <a:spLocks noGrp="1"/>
          </p:cNvSpPr>
          <p:nvPr>
            <p:ph type="body" idx="22" hasCustomPrompt="1"/>
          </p:nvPr>
        </p:nvSpPr>
        <p:spPr>
          <a:xfrm>
            <a:off x="6460807" y="3291840"/>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text</a:t>
            </a:r>
          </a:p>
        </p:txBody>
      </p:sp>
      <p:sp>
        <p:nvSpPr>
          <p:cNvPr id="29" name="Text Placeholder 2">
            <a:extLst>
              <a:ext uri="{FF2B5EF4-FFF2-40B4-BE49-F238E27FC236}">
                <a16:creationId xmlns:a16="http://schemas.microsoft.com/office/drawing/2014/main" id="{CA1DC741-B44F-4275-A1D5-B8D26A3390B3}"/>
              </a:ext>
            </a:extLst>
          </p:cNvPr>
          <p:cNvSpPr>
            <a:spLocks noGrp="1"/>
          </p:cNvSpPr>
          <p:nvPr>
            <p:ph type="body" idx="23" hasCustomPrompt="1"/>
          </p:nvPr>
        </p:nvSpPr>
        <p:spPr>
          <a:xfrm>
            <a:off x="8549426" y="4427608"/>
            <a:ext cx="2670048" cy="640080"/>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0" name="Picture Placeholder 3">
            <a:extLst>
              <a:ext uri="{FF2B5EF4-FFF2-40B4-BE49-F238E27FC236}">
                <a16:creationId xmlns:a16="http://schemas.microsoft.com/office/drawing/2014/main" id="{C550F6C4-BE33-415F-B0BC-B47EDC1BDACB}"/>
              </a:ext>
            </a:extLst>
          </p:cNvPr>
          <p:cNvSpPr>
            <a:spLocks noGrp="1"/>
          </p:cNvSpPr>
          <p:nvPr>
            <p:ph type="pic" sz="quarter" idx="24"/>
          </p:nvPr>
        </p:nvSpPr>
        <p:spPr>
          <a:xfrm>
            <a:off x="7719417" y="4409320"/>
            <a:ext cx="640080" cy="658368"/>
          </a:xfrm>
        </p:spPr>
        <p:txBody>
          <a:bodyPr anchor="ctr" anchorCtr="0">
            <a:normAutofit/>
          </a:bodyPr>
          <a:lstStyle>
            <a:lvl1pPr marL="0" indent="0" algn="ctr">
              <a:buNone/>
              <a:defRPr sz="900"/>
            </a:lvl1pPr>
          </a:lstStyle>
          <a:p>
            <a:r>
              <a:rPr lang="en-US" noProof="0"/>
              <a:t>Click icon to add picture</a:t>
            </a:r>
            <a:endParaRPr lang="en-US" noProof="0" dirty="0"/>
          </a:p>
        </p:txBody>
      </p:sp>
      <p:sp>
        <p:nvSpPr>
          <p:cNvPr id="31" name="Text Placeholder 2">
            <a:extLst>
              <a:ext uri="{FF2B5EF4-FFF2-40B4-BE49-F238E27FC236}">
                <a16:creationId xmlns:a16="http://schemas.microsoft.com/office/drawing/2014/main" id="{4C0830D2-D692-4161-8ECB-338703C94351}"/>
              </a:ext>
            </a:extLst>
          </p:cNvPr>
          <p:cNvSpPr>
            <a:spLocks noGrp="1"/>
          </p:cNvSpPr>
          <p:nvPr>
            <p:ph type="body" idx="25" hasCustomPrompt="1"/>
          </p:nvPr>
        </p:nvSpPr>
        <p:spPr>
          <a:xfrm>
            <a:off x="6460807" y="4427608"/>
            <a:ext cx="1209357" cy="640080"/>
          </a:xfrm>
        </p:spPr>
        <p:txBody>
          <a:bodyPr lIns="0" tIns="0" rIns="0" bIns="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text</a:t>
            </a:r>
          </a:p>
        </p:txBody>
      </p:sp>
    </p:spTree>
    <p:extLst>
      <p:ext uri="{BB962C8B-B14F-4D97-AF65-F5344CB8AC3E}">
        <p14:creationId xmlns:p14="http://schemas.microsoft.com/office/powerpoint/2010/main" val="331145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Monitor and Content Layou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803276" y="2091023"/>
            <a:ext cx="4464049" cy="804338"/>
          </a:xfrm>
        </p:spPr>
        <p:txBody>
          <a:bodyPr lIns="0" tIns="0" rIns="0" bIns="0" anchor="b">
            <a:normAutofit/>
          </a:bodyPr>
          <a:lstStyle>
            <a:lvl1pP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826770" y="3244567"/>
            <a:ext cx="4443165" cy="569085"/>
          </a:xfrm>
        </p:spPr>
        <p:txBody>
          <a:bodyPr lIns="0" tIns="0" rIns="0" bIns="0">
            <a:normAutofit/>
          </a:bodyPr>
          <a:lstStyle>
            <a:lvl1pPr marL="0" indent="0">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Rectangle 7">
            <a:extLst>
              <a:ext uri="{FF2B5EF4-FFF2-40B4-BE49-F238E27FC236}">
                <a16:creationId xmlns:a16="http://schemas.microsoft.com/office/drawing/2014/main" id="{4ACF4ED1-C6C8-4C5C-8C14-4FF197588C03}"/>
              </a:ext>
            </a:extLst>
          </p:cNvPr>
          <p:cNvSpPr/>
          <p:nvPr userDrawn="1"/>
        </p:nvSpPr>
        <p:spPr>
          <a:xfrm>
            <a:off x="6192163" y="1435133"/>
            <a:ext cx="5175504" cy="4187952"/>
          </a:xfrm>
          <a:prstGeom prst="rect">
            <a:avLst/>
          </a:prstGeom>
          <a:blipFill>
            <a:blip r:embed="rId2">
              <a:extLst>
                <a:ext uri="{96DAC541-7B7A-43D3-8B79-37D633B846F1}">
                  <asvg:svgBlip xmlns:asvg="http://schemas.microsoft.com/office/drawing/2016/SVG/main" r:embed="rId3"/>
                </a:ext>
              </a:extLst>
            </a:blip>
            <a:srcRect/>
            <a:stretch>
              <a:fillRect t="1504" b="1504"/>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5" name="Group 14">
            <a:extLst>
              <a:ext uri="{FF2B5EF4-FFF2-40B4-BE49-F238E27FC236}">
                <a16:creationId xmlns:a16="http://schemas.microsoft.com/office/drawing/2014/main" id="{B7317392-EF87-4050-8BBE-32F74B0CF15A}"/>
              </a:ext>
            </a:extLst>
          </p:cNvPr>
          <p:cNvGrpSpPr/>
          <p:nvPr userDrawn="1"/>
        </p:nvGrpSpPr>
        <p:grpSpPr>
          <a:xfrm>
            <a:off x="0" y="2993948"/>
            <a:ext cx="3434400" cy="100800"/>
            <a:chOff x="0" y="3240138"/>
            <a:chExt cx="3434400"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3384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3333600" y="3240138"/>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6" name="Text Placeholder 2">
            <a:extLst>
              <a:ext uri="{FF2B5EF4-FFF2-40B4-BE49-F238E27FC236}">
                <a16:creationId xmlns:a16="http://schemas.microsoft.com/office/drawing/2014/main" id="{BB522941-5C7D-4701-9AD7-BB4C11C6EBCE}"/>
              </a:ext>
            </a:extLst>
          </p:cNvPr>
          <p:cNvSpPr>
            <a:spLocks noGrp="1"/>
          </p:cNvSpPr>
          <p:nvPr>
            <p:ph type="body" idx="14" hasCustomPrompt="1"/>
          </p:nvPr>
        </p:nvSpPr>
        <p:spPr>
          <a:xfrm>
            <a:off x="815720" y="3869349"/>
            <a:ext cx="4452987" cy="1328330"/>
          </a:xfrm>
        </p:spPr>
        <p:txBody>
          <a:bodyPr lIns="0" tIns="0" rIns="0" bIns="0">
            <a:normAutofit/>
          </a:bodyPr>
          <a:lstStyle>
            <a:lvl1pPr marL="216000" indent="-216000">
              <a:lnSpc>
                <a:spcPct val="100000"/>
              </a:lnSpc>
              <a:spcBef>
                <a:spcPts val="600"/>
              </a:spcBef>
              <a:buClr>
                <a:schemeClr val="tx1"/>
              </a:buClr>
              <a:buFont typeface="Courier New" panose="02070309020205020404" pitchFamily="49" charset="0"/>
              <a:buChar char="o"/>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Picture Placeholder 9">
            <a:extLst>
              <a:ext uri="{FF2B5EF4-FFF2-40B4-BE49-F238E27FC236}">
                <a16:creationId xmlns:a16="http://schemas.microsoft.com/office/drawing/2014/main" id="{6B8B3AB3-C02D-418C-A9E2-AA65DE78350D}"/>
              </a:ext>
            </a:extLst>
          </p:cNvPr>
          <p:cNvSpPr>
            <a:spLocks noGrp="1"/>
          </p:cNvSpPr>
          <p:nvPr>
            <p:ph type="pic" sz="quarter" idx="15"/>
          </p:nvPr>
        </p:nvSpPr>
        <p:spPr>
          <a:xfrm>
            <a:off x="6362829" y="1673942"/>
            <a:ext cx="4853962" cy="3141406"/>
          </a:xfrm>
          <a:ln w="25400">
            <a:solidFill>
              <a:schemeClr val="tx2"/>
            </a:solidFill>
          </a:ln>
        </p:spPr>
        <p:txBody>
          <a:bodyPr anchor="ctr" anchorCtr="0">
            <a:normAutofit/>
          </a:bodyPr>
          <a:lstStyle>
            <a:lvl1pPr marL="0" indent="0" algn="ctr">
              <a:buNone/>
              <a:defRPr sz="1400"/>
            </a:lvl1pPr>
          </a:lstStyle>
          <a:p>
            <a:r>
              <a:rPr lang="en-US" noProof="0"/>
              <a:t>Click icon to add picture</a:t>
            </a:r>
            <a:endParaRPr lang="en-US" noProof="0" dirty="0"/>
          </a:p>
        </p:txBody>
      </p:sp>
    </p:spTree>
    <p:extLst>
      <p:ext uri="{BB962C8B-B14F-4D97-AF65-F5344CB8AC3E}">
        <p14:creationId xmlns:p14="http://schemas.microsoft.com/office/powerpoint/2010/main" val="2698864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Subtitle Content Layout">
    <p:spTree>
      <p:nvGrpSpPr>
        <p:cNvPr id="1" name=""/>
        <p:cNvGrpSpPr/>
        <p:nvPr/>
      </p:nvGrpSpPr>
      <p:grpSpPr>
        <a:xfrm>
          <a:off x="0" y="0"/>
          <a:ext cx="0" cy="0"/>
          <a:chOff x="0" y="0"/>
          <a:chExt cx="0" cy="0"/>
        </a:xfrm>
      </p:grpSpPr>
      <p:sp>
        <p:nvSpPr>
          <p:cNvPr id="22" name="Picture Placeholder 7">
            <a:extLst>
              <a:ext uri="{FF2B5EF4-FFF2-40B4-BE49-F238E27FC236}">
                <a16:creationId xmlns:a16="http://schemas.microsoft.com/office/drawing/2014/main" id="{093DA11F-BC94-447C-B660-9C906BED01B1}"/>
              </a:ext>
            </a:extLst>
          </p:cNvPr>
          <p:cNvSpPr>
            <a:spLocks noGrp="1"/>
          </p:cNvSpPr>
          <p:nvPr>
            <p:ph type="pic" sz="quarter" idx="15"/>
          </p:nvPr>
        </p:nvSpPr>
        <p:spPr>
          <a:xfrm>
            <a:off x="0" y="1682496"/>
            <a:ext cx="12191999" cy="3493008"/>
          </a:xfrm>
        </p:spPr>
        <p:txBody>
          <a:bodyPr anchor="ctr" anchorCtr="0">
            <a:normAutofit/>
          </a:bodyPr>
          <a:lstStyle>
            <a:lvl1pPr marL="0" indent="0" algn="ctr">
              <a:buNone/>
              <a:defRPr sz="1800"/>
            </a:lvl1pPr>
          </a:lstStyle>
          <a:p>
            <a:r>
              <a:rPr lang="en-US" noProof="0"/>
              <a:t>Click icon to add picture</a:t>
            </a:r>
            <a:endParaRPr lang="en-US" noProof="0" dirty="0"/>
          </a:p>
        </p:txBody>
      </p:sp>
      <p:sp>
        <p:nvSpPr>
          <p:cNvPr id="7" name="Rectangle 6">
            <a:extLst>
              <a:ext uri="{FF2B5EF4-FFF2-40B4-BE49-F238E27FC236}">
                <a16:creationId xmlns:a16="http://schemas.microsoft.com/office/drawing/2014/main" id="{09F1B35C-893A-4033-ADC0-2192AFA2927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2" name="Title 1">
            <a:extLst>
              <a:ext uri="{FF2B5EF4-FFF2-40B4-BE49-F238E27FC236}">
                <a16:creationId xmlns:a16="http://schemas.microsoft.com/office/drawing/2014/main" id="{CD637DF8-B064-4F36-89F8-EBF538A2E7F2}"/>
              </a:ext>
            </a:extLst>
          </p:cNvPr>
          <p:cNvSpPr>
            <a:spLocks noGrp="1"/>
          </p:cNvSpPr>
          <p:nvPr>
            <p:ph type="title" hasCustomPrompt="1"/>
          </p:nvPr>
        </p:nvSpPr>
        <p:spPr>
          <a:xfrm>
            <a:off x="3863976" y="696584"/>
            <a:ext cx="4464049" cy="569086"/>
          </a:xfrm>
        </p:spPr>
        <p:txBody>
          <a:bodyPr lIns="0" tIns="0" rIns="0" bIns="0" anchor="b">
            <a:normAutofit/>
          </a:bodyPr>
          <a:lstStyle>
            <a:lvl1pPr algn="ctr">
              <a:defRPr sz="3600"/>
            </a:lvl1pPr>
          </a:lstStyle>
          <a:p>
            <a:r>
              <a:rPr lang="en-US" noProof="0"/>
              <a:t>CLICK TO EDIT</a:t>
            </a:r>
          </a:p>
        </p:txBody>
      </p:sp>
      <p:sp>
        <p:nvSpPr>
          <p:cNvPr id="3" name="Text Placeholder 2">
            <a:extLst>
              <a:ext uri="{FF2B5EF4-FFF2-40B4-BE49-F238E27FC236}">
                <a16:creationId xmlns:a16="http://schemas.microsoft.com/office/drawing/2014/main" id="{8A72532A-5006-46B7-AE99-3A6891CD0254}"/>
              </a:ext>
            </a:extLst>
          </p:cNvPr>
          <p:cNvSpPr>
            <a:spLocks noGrp="1"/>
          </p:cNvSpPr>
          <p:nvPr>
            <p:ph type="body" idx="1" hasCustomPrompt="1"/>
          </p:nvPr>
        </p:nvSpPr>
        <p:spPr>
          <a:xfrm>
            <a:off x="3884860" y="1983086"/>
            <a:ext cx="4443165" cy="569085"/>
          </a:xfrm>
        </p:spPr>
        <p:txBody>
          <a:bodyPr lIns="0" tIns="0" rIns="0" bIns="0">
            <a:normAutofit/>
          </a:bodyPr>
          <a:lstStyle>
            <a:lvl1pPr marL="0" indent="0" algn="ct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4" name="Date Placeholder 3">
            <a:extLst>
              <a:ext uri="{FF2B5EF4-FFF2-40B4-BE49-F238E27FC236}">
                <a16:creationId xmlns:a16="http://schemas.microsoft.com/office/drawing/2014/main" id="{49EFC6D7-3241-401C-A16A-4A7CC2653954}"/>
              </a:ext>
            </a:extLst>
          </p:cNvPr>
          <p:cNvSpPr>
            <a:spLocks noGrp="1"/>
          </p:cNvSpPr>
          <p:nvPr>
            <p:ph type="dt" sz="half" idx="10"/>
          </p:nvPr>
        </p:nvSpPr>
        <p:spPr/>
        <p:txBody>
          <a:bodyPr/>
          <a:lstStyle/>
          <a:p>
            <a:r>
              <a:rPr lang="en-US" noProof="0" dirty="0"/>
              <a:t>MM.DD.20XX</a:t>
            </a:r>
          </a:p>
        </p:txBody>
      </p:sp>
      <p:sp>
        <p:nvSpPr>
          <p:cNvPr id="5" name="Footer Placeholder 4">
            <a:extLst>
              <a:ext uri="{FF2B5EF4-FFF2-40B4-BE49-F238E27FC236}">
                <a16:creationId xmlns:a16="http://schemas.microsoft.com/office/drawing/2014/main" id="{F345D6DC-ABA5-4D00-9CD3-92FFDD1FA2DC}"/>
              </a:ext>
            </a:extLst>
          </p:cNvPr>
          <p:cNvSpPr>
            <a:spLocks noGrp="1"/>
          </p:cNvSpPr>
          <p:nvPr>
            <p:ph type="ftr" sz="quarter" idx="11"/>
          </p:nvPr>
        </p:nvSpPr>
        <p:spPr/>
        <p:txBody>
          <a:bodyPr/>
          <a:lstStyle/>
          <a:p>
            <a:r>
              <a:rPr lang="en-US" noProof="0" dirty="0"/>
              <a:t>ADD A FOOTER</a:t>
            </a:r>
          </a:p>
        </p:txBody>
      </p:sp>
      <p:sp>
        <p:nvSpPr>
          <p:cNvPr id="6" name="Slide Number Placeholder 5">
            <a:extLst>
              <a:ext uri="{FF2B5EF4-FFF2-40B4-BE49-F238E27FC236}">
                <a16:creationId xmlns:a16="http://schemas.microsoft.com/office/drawing/2014/main" id="{92459C86-0106-40E0-AA18-795EC5787677}"/>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11" name="Picture Placeholder 10">
            <a:extLst>
              <a:ext uri="{FF2B5EF4-FFF2-40B4-BE49-F238E27FC236}">
                <a16:creationId xmlns:a16="http://schemas.microsoft.com/office/drawing/2014/main" id="{6D14F7B3-A6CF-491C-9855-75B5784CC456}"/>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sp>
        <p:nvSpPr>
          <p:cNvPr id="17" name="Oval 16">
            <a:extLst>
              <a:ext uri="{FF2B5EF4-FFF2-40B4-BE49-F238E27FC236}">
                <a16:creationId xmlns:a16="http://schemas.microsoft.com/office/drawing/2014/main" id="{72225750-E4CE-4A81-A0C3-4023030D637E}"/>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8" name="Straight Connector 17">
            <a:extLst>
              <a:ext uri="{FF2B5EF4-FFF2-40B4-BE49-F238E27FC236}">
                <a16:creationId xmlns:a16="http://schemas.microsoft.com/office/drawing/2014/main" id="{3819C324-07DF-49DB-A08C-0E6155CE3041}"/>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9" name="Oval 18">
            <a:extLst>
              <a:ext uri="{FF2B5EF4-FFF2-40B4-BE49-F238E27FC236}">
                <a16:creationId xmlns:a16="http://schemas.microsoft.com/office/drawing/2014/main" id="{75A34025-44F2-4A09-8629-F1794E9D35A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20" name="Straight Connector 19">
            <a:extLst>
              <a:ext uri="{FF2B5EF4-FFF2-40B4-BE49-F238E27FC236}">
                <a16:creationId xmlns:a16="http://schemas.microsoft.com/office/drawing/2014/main" id="{815854A2-EAE9-4B2A-84CF-5A4BD753863A}"/>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78842051-6173-4CC2-8C4A-8AE31FE7BA54}"/>
              </a:ext>
            </a:extLst>
          </p:cNvPr>
          <p:cNvGrpSpPr/>
          <p:nvPr userDrawn="1"/>
        </p:nvGrpSpPr>
        <p:grpSpPr>
          <a:xfrm>
            <a:off x="5124396" y="1373283"/>
            <a:ext cx="1943208" cy="100800"/>
            <a:chOff x="3149478" y="1373283"/>
            <a:chExt cx="1943208" cy="100800"/>
          </a:xfrm>
        </p:grpSpPr>
        <p:grpSp>
          <p:nvGrpSpPr>
            <p:cNvPr id="15" name="Group 14">
              <a:extLst>
                <a:ext uri="{FF2B5EF4-FFF2-40B4-BE49-F238E27FC236}">
                  <a16:creationId xmlns:a16="http://schemas.microsoft.com/office/drawing/2014/main" id="{B7317392-EF87-4050-8BBE-32F74B0CF15A}"/>
                </a:ext>
              </a:extLst>
            </p:cNvPr>
            <p:cNvGrpSpPr/>
            <p:nvPr userDrawn="1"/>
          </p:nvGrpSpPr>
          <p:grpSpPr>
            <a:xfrm>
              <a:off x="3149478" y="1373283"/>
              <a:ext cx="1943208" cy="100800"/>
              <a:chOff x="0" y="3237441"/>
              <a:chExt cx="1943208" cy="100800"/>
            </a:xfrm>
          </p:grpSpPr>
          <p:cxnSp>
            <p:nvCxnSpPr>
              <p:cNvPr id="13" name="Straight Connector 12">
                <a:extLst>
                  <a:ext uri="{FF2B5EF4-FFF2-40B4-BE49-F238E27FC236}">
                    <a16:creationId xmlns:a16="http://schemas.microsoft.com/office/drawing/2014/main" id="{785A4134-866D-4143-AC1E-8A2FFDB49855}"/>
                  </a:ext>
                </a:extLst>
              </p:cNvPr>
              <p:cNvCxnSpPr/>
              <p:nvPr userDrawn="1"/>
            </p:nvCxnSpPr>
            <p:spPr>
              <a:xfrm>
                <a:off x="0" y="3290538"/>
                <a:ext cx="1892808"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Oval 13">
                <a:extLst>
                  <a:ext uri="{FF2B5EF4-FFF2-40B4-BE49-F238E27FC236}">
                    <a16:creationId xmlns:a16="http://schemas.microsoft.com/office/drawing/2014/main" id="{1BBC5D9C-B8FB-455B-9398-36DB21F2765E}"/>
                  </a:ext>
                </a:extLst>
              </p:cNvPr>
              <p:cNvSpPr/>
              <p:nvPr userDrawn="1"/>
            </p:nvSpPr>
            <p:spPr>
              <a:xfrm>
                <a:off x="1842408" y="3237441"/>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21" name="Oval 20">
              <a:extLst>
                <a:ext uri="{FF2B5EF4-FFF2-40B4-BE49-F238E27FC236}">
                  <a16:creationId xmlns:a16="http://schemas.microsoft.com/office/drawing/2014/main" id="{5D1C3636-C306-4492-8D46-194288459CAF}"/>
                </a:ext>
              </a:extLst>
            </p:cNvPr>
            <p:cNvSpPr/>
            <p:nvPr userDrawn="1"/>
          </p:nvSpPr>
          <p:spPr>
            <a:xfrm>
              <a:off x="3149478" y="1373283"/>
              <a:ext cx="100800"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Tree>
    <p:extLst>
      <p:ext uri="{BB962C8B-B14F-4D97-AF65-F5344CB8AC3E}">
        <p14:creationId xmlns:p14="http://schemas.microsoft.com/office/powerpoint/2010/main" val="3235028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Content Layout">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E8E3FDB8-6D5C-48FE-99EA-7EC60F4D8191}"/>
              </a:ext>
            </a:extLst>
          </p:cNvPr>
          <p:cNvSpPr/>
          <p:nvPr userDrawn="1"/>
        </p:nvSpPr>
        <p:spPr>
          <a:xfrm>
            <a:off x="0" y="0"/>
            <a:ext cx="12192000" cy="6858000"/>
          </a:xfrm>
          <a:prstGeom prst="rect">
            <a:avLst/>
          </a:prstGeom>
          <a:gradFill flip="none" rotWithShape="1">
            <a:gsLst>
              <a:gs pos="0">
                <a:schemeClr val="accent2"/>
              </a:gs>
              <a:gs pos="34000">
                <a:srgbClr val="0F1722"/>
              </a:gs>
              <a:gs pos="69000">
                <a:srgbClr val="0F1722"/>
              </a:gs>
              <a:gs pos="100000">
                <a:schemeClr val="accent5"/>
              </a:gs>
            </a:gsLst>
            <a:lin ang="189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noProof="0" dirty="0"/>
          </a:p>
        </p:txBody>
      </p:sp>
      <p:sp>
        <p:nvSpPr>
          <p:cNvPr id="5" name="Date Placeholder 4">
            <a:extLst>
              <a:ext uri="{FF2B5EF4-FFF2-40B4-BE49-F238E27FC236}">
                <a16:creationId xmlns:a16="http://schemas.microsoft.com/office/drawing/2014/main" id="{2D9775F3-A041-479A-8038-652B7D9C72E9}"/>
              </a:ext>
            </a:extLst>
          </p:cNvPr>
          <p:cNvSpPr>
            <a:spLocks noGrp="1"/>
          </p:cNvSpPr>
          <p:nvPr>
            <p:ph type="dt" sz="half" idx="10"/>
          </p:nvPr>
        </p:nvSpPr>
        <p:spPr/>
        <p:txBody>
          <a:bodyPr/>
          <a:lstStyle/>
          <a:p>
            <a:r>
              <a:rPr lang="en-US" noProof="0" dirty="0"/>
              <a:t>MM.DD.20XX</a:t>
            </a:r>
          </a:p>
        </p:txBody>
      </p:sp>
      <p:sp>
        <p:nvSpPr>
          <p:cNvPr id="6" name="Footer Placeholder 5">
            <a:extLst>
              <a:ext uri="{FF2B5EF4-FFF2-40B4-BE49-F238E27FC236}">
                <a16:creationId xmlns:a16="http://schemas.microsoft.com/office/drawing/2014/main" id="{29BEDD04-BE4E-4B91-B13E-0C4FB3E1658F}"/>
              </a:ext>
            </a:extLst>
          </p:cNvPr>
          <p:cNvSpPr>
            <a:spLocks noGrp="1"/>
          </p:cNvSpPr>
          <p:nvPr>
            <p:ph type="ftr" sz="quarter" idx="11"/>
          </p:nvPr>
        </p:nvSpPr>
        <p:spPr/>
        <p:txBody>
          <a:bodyPr/>
          <a:lstStyle/>
          <a:p>
            <a:r>
              <a:rPr lang="en-US" noProof="0" dirty="0"/>
              <a:t>ADD A FOOTER</a:t>
            </a:r>
          </a:p>
        </p:txBody>
      </p:sp>
      <p:sp>
        <p:nvSpPr>
          <p:cNvPr id="7" name="Slide Number Placeholder 6">
            <a:extLst>
              <a:ext uri="{FF2B5EF4-FFF2-40B4-BE49-F238E27FC236}">
                <a16:creationId xmlns:a16="http://schemas.microsoft.com/office/drawing/2014/main" id="{306DF5D8-12DC-494E-B0F1-2E9C86A14544}"/>
              </a:ext>
            </a:extLst>
          </p:cNvPr>
          <p:cNvSpPr>
            <a:spLocks noGrp="1"/>
          </p:cNvSpPr>
          <p:nvPr>
            <p:ph type="sldNum" sz="quarter" idx="12"/>
          </p:nvPr>
        </p:nvSpPr>
        <p:spPr/>
        <p:txBody>
          <a:bodyPr/>
          <a:lstStyle/>
          <a:p>
            <a:fld id="{8D581BC7-E183-40DB-AC97-C19EA4EB8894}" type="slidenum">
              <a:rPr lang="en-US" noProof="0" smtClean="0"/>
              <a:t>‹#›</a:t>
            </a:fld>
            <a:endParaRPr lang="en-US" noProof="0" dirty="0"/>
          </a:p>
        </p:txBody>
      </p:sp>
      <p:sp>
        <p:nvSpPr>
          <p:cNvPr id="8" name="Title 1">
            <a:extLst>
              <a:ext uri="{FF2B5EF4-FFF2-40B4-BE49-F238E27FC236}">
                <a16:creationId xmlns:a16="http://schemas.microsoft.com/office/drawing/2014/main" id="{ABF87C9E-53A2-4DE1-89DC-3907BE2E3D3C}"/>
              </a:ext>
            </a:extLst>
          </p:cNvPr>
          <p:cNvSpPr>
            <a:spLocks noGrp="1"/>
          </p:cNvSpPr>
          <p:nvPr>
            <p:ph type="title"/>
          </p:nvPr>
        </p:nvSpPr>
        <p:spPr>
          <a:xfrm>
            <a:off x="5104263" y="707529"/>
            <a:ext cx="6310887" cy="569086"/>
          </a:xfrm>
        </p:spPr>
        <p:txBody>
          <a:bodyPr lIns="0" tIns="0" rIns="0" bIns="0" anchor="b">
            <a:normAutofit/>
          </a:bodyPr>
          <a:lstStyle>
            <a:lvl1pPr algn="r">
              <a:defRPr sz="3600"/>
            </a:lvl1pPr>
          </a:lstStyle>
          <a:p>
            <a:r>
              <a:rPr lang="en-US" noProof="0"/>
              <a:t>Click to edit Master title style</a:t>
            </a:r>
          </a:p>
        </p:txBody>
      </p:sp>
      <p:sp>
        <p:nvSpPr>
          <p:cNvPr id="9" name="Text Placeholder 2">
            <a:extLst>
              <a:ext uri="{FF2B5EF4-FFF2-40B4-BE49-F238E27FC236}">
                <a16:creationId xmlns:a16="http://schemas.microsoft.com/office/drawing/2014/main" id="{EB453F8F-AA02-4E0D-93BF-8CF4F1490377}"/>
              </a:ext>
            </a:extLst>
          </p:cNvPr>
          <p:cNvSpPr>
            <a:spLocks noGrp="1"/>
          </p:cNvSpPr>
          <p:nvPr>
            <p:ph type="body" idx="1" hasCustomPrompt="1"/>
          </p:nvPr>
        </p:nvSpPr>
        <p:spPr>
          <a:xfrm>
            <a:off x="5104263" y="1625821"/>
            <a:ext cx="6289862" cy="569085"/>
          </a:xfrm>
        </p:spPr>
        <p:txBody>
          <a:bodyPr lIns="0" tIns="0" rIns="0" bIns="0">
            <a:normAutofit/>
          </a:bodyPr>
          <a:lstStyle>
            <a:lvl1pPr marL="0" indent="0" algn="r">
              <a:lnSpc>
                <a:spcPct val="100000"/>
              </a:lnSpc>
              <a:buNone/>
              <a:defRPr sz="1800" b="1">
                <a:solidFill>
                  <a:schemeClr val="tx1"/>
                </a:solidFill>
                <a:latin typeface="+mn-lt"/>
                <a:cs typeface="Segoe UI Semibold" panose="020B0702040204020203"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0" name="Picture Placeholder 10">
            <a:extLst>
              <a:ext uri="{FF2B5EF4-FFF2-40B4-BE49-F238E27FC236}">
                <a16:creationId xmlns:a16="http://schemas.microsoft.com/office/drawing/2014/main" id="{A541F291-2E4B-474E-9ED0-55C97A2A066D}"/>
              </a:ext>
            </a:extLst>
          </p:cNvPr>
          <p:cNvSpPr>
            <a:spLocks noGrp="1"/>
          </p:cNvSpPr>
          <p:nvPr>
            <p:ph type="pic" sz="quarter" idx="13"/>
          </p:nvPr>
        </p:nvSpPr>
        <p:spPr>
          <a:xfrm>
            <a:off x="831850" y="859665"/>
            <a:ext cx="1078992" cy="548640"/>
          </a:xfrm>
        </p:spPr>
        <p:txBody>
          <a:bodyPr anchor="ctr" anchorCtr="0">
            <a:normAutofit/>
          </a:bodyPr>
          <a:lstStyle>
            <a:lvl1pPr marL="0" indent="0" algn="ctr">
              <a:buNone/>
              <a:defRPr sz="1200"/>
            </a:lvl1pPr>
          </a:lstStyle>
          <a:p>
            <a:r>
              <a:rPr lang="en-US" noProof="0"/>
              <a:t>Click icon to add picture</a:t>
            </a:r>
            <a:endParaRPr lang="en-US" noProof="0" dirty="0"/>
          </a:p>
        </p:txBody>
      </p:sp>
      <p:grpSp>
        <p:nvGrpSpPr>
          <p:cNvPr id="11" name="Group 10">
            <a:extLst>
              <a:ext uri="{FF2B5EF4-FFF2-40B4-BE49-F238E27FC236}">
                <a16:creationId xmlns:a16="http://schemas.microsoft.com/office/drawing/2014/main" id="{59E4D57E-4989-4939-A31F-637543FAB606}"/>
              </a:ext>
            </a:extLst>
          </p:cNvPr>
          <p:cNvGrpSpPr/>
          <p:nvPr userDrawn="1"/>
        </p:nvGrpSpPr>
        <p:grpSpPr>
          <a:xfrm flipH="1">
            <a:off x="7179281" y="1375202"/>
            <a:ext cx="5012719" cy="100800"/>
            <a:chOff x="304632" y="3240138"/>
            <a:chExt cx="3129768" cy="100800"/>
          </a:xfrm>
        </p:grpSpPr>
        <p:cxnSp>
          <p:nvCxnSpPr>
            <p:cNvPr id="12" name="Straight Connector 11">
              <a:extLst>
                <a:ext uri="{FF2B5EF4-FFF2-40B4-BE49-F238E27FC236}">
                  <a16:creationId xmlns:a16="http://schemas.microsoft.com/office/drawing/2014/main" id="{370B72A7-B625-48B8-88E6-BCE2A4DD531E}"/>
                </a:ext>
              </a:extLst>
            </p:cNvPr>
            <p:cNvCxnSpPr>
              <a:cxnSpLocks/>
            </p:cNvCxnSpPr>
            <p:nvPr userDrawn="1"/>
          </p:nvCxnSpPr>
          <p:spPr>
            <a:xfrm>
              <a:off x="304632" y="3290538"/>
              <a:ext cx="307937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3" name="Oval 12">
              <a:extLst>
                <a:ext uri="{FF2B5EF4-FFF2-40B4-BE49-F238E27FC236}">
                  <a16:creationId xmlns:a16="http://schemas.microsoft.com/office/drawing/2014/main" id="{01ED729F-F8A5-4244-9776-4935C260F11F}"/>
                </a:ext>
              </a:extLst>
            </p:cNvPr>
            <p:cNvSpPr/>
            <p:nvPr userDrawn="1"/>
          </p:nvSpPr>
          <p:spPr>
            <a:xfrm>
              <a:off x="3368676" y="3240138"/>
              <a:ext cx="65724" cy="100800"/>
            </a:xfrm>
            <a:prstGeom prst="ellipse">
              <a:avLst/>
            </a:prstGeom>
            <a:solidFill>
              <a:schemeClr val="bg1">
                <a:lumMod val="50000"/>
                <a:lumOff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noProof="0" dirty="0"/>
            </a:p>
          </p:txBody>
        </p:sp>
      </p:grpSp>
      <p:sp>
        <p:nvSpPr>
          <p:cNvPr id="14" name="Text Placeholder 2">
            <a:extLst>
              <a:ext uri="{FF2B5EF4-FFF2-40B4-BE49-F238E27FC236}">
                <a16:creationId xmlns:a16="http://schemas.microsoft.com/office/drawing/2014/main" id="{BE12A846-0DFC-435B-BAE9-D90C353E0344}"/>
              </a:ext>
            </a:extLst>
          </p:cNvPr>
          <p:cNvSpPr>
            <a:spLocks noGrp="1"/>
          </p:cNvSpPr>
          <p:nvPr>
            <p:ph type="body" idx="14" hasCustomPrompt="1"/>
          </p:nvPr>
        </p:nvSpPr>
        <p:spPr>
          <a:xfrm>
            <a:off x="1226927"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17" name="Straight Connector 16">
            <a:extLst>
              <a:ext uri="{FF2B5EF4-FFF2-40B4-BE49-F238E27FC236}">
                <a16:creationId xmlns:a16="http://schemas.microsoft.com/office/drawing/2014/main" id="{6150998C-CF95-4C6F-8962-8EB2DB30177D}"/>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8" name="Oval 17">
            <a:extLst>
              <a:ext uri="{FF2B5EF4-FFF2-40B4-BE49-F238E27FC236}">
                <a16:creationId xmlns:a16="http://schemas.microsoft.com/office/drawing/2014/main" id="{F86A2ACD-8CF5-48A3-A678-E213A809B332}"/>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9" name="Straight Connector 18">
            <a:extLst>
              <a:ext uri="{FF2B5EF4-FFF2-40B4-BE49-F238E27FC236}">
                <a16:creationId xmlns:a16="http://schemas.microsoft.com/office/drawing/2014/main" id="{F00811BB-0E37-4D70-84A5-97B3FBEDCBE6}"/>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20" name="Oval 19">
            <a:extLst>
              <a:ext uri="{FF2B5EF4-FFF2-40B4-BE49-F238E27FC236}">
                <a16:creationId xmlns:a16="http://schemas.microsoft.com/office/drawing/2014/main" id="{D03B3046-0457-4D23-8E0C-64E3FCD620BB}"/>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sp>
        <p:nvSpPr>
          <p:cNvPr id="22" name="Text Placeholder 2">
            <a:extLst>
              <a:ext uri="{FF2B5EF4-FFF2-40B4-BE49-F238E27FC236}">
                <a16:creationId xmlns:a16="http://schemas.microsoft.com/office/drawing/2014/main" id="{F2ACDD32-C1AB-4359-B055-2F910492987E}"/>
              </a:ext>
            </a:extLst>
          </p:cNvPr>
          <p:cNvSpPr>
            <a:spLocks noGrp="1"/>
          </p:cNvSpPr>
          <p:nvPr>
            <p:ph type="body" idx="16" hasCustomPrompt="1"/>
          </p:nvPr>
        </p:nvSpPr>
        <p:spPr>
          <a:xfrm>
            <a:off x="1226927"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16" name="Text Placeholder 15">
            <a:extLst>
              <a:ext uri="{FF2B5EF4-FFF2-40B4-BE49-F238E27FC236}">
                <a16:creationId xmlns:a16="http://schemas.microsoft.com/office/drawing/2014/main" id="{D0092E26-7A96-4712-98A7-FFDA7C3D7721}"/>
              </a:ext>
            </a:extLst>
          </p:cNvPr>
          <p:cNvSpPr>
            <a:spLocks noGrp="1"/>
          </p:cNvSpPr>
          <p:nvPr>
            <p:ph type="body" sz="quarter" idx="26" hasCustomPrompt="1"/>
          </p:nvPr>
        </p:nvSpPr>
        <p:spPr>
          <a:xfrm>
            <a:off x="1226927"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1</a:t>
            </a:r>
          </a:p>
        </p:txBody>
      </p:sp>
      <p:sp>
        <p:nvSpPr>
          <p:cNvPr id="34" name="Text Placeholder 2">
            <a:extLst>
              <a:ext uri="{FF2B5EF4-FFF2-40B4-BE49-F238E27FC236}">
                <a16:creationId xmlns:a16="http://schemas.microsoft.com/office/drawing/2014/main" id="{B17B484C-F876-40B2-89DE-FC7A9E54C835}"/>
              </a:ext>
            </a:extLst>
          </p:cNvPr>
          <p:cNvSpPr>
            <a:spLocks noGrp="1"/>
          </p:cNvSpPr>
          <p:nvPr>
            <p:ph type="body" idx="27" hasCustomPrompt="1"/>
          </p:nvPr>
        </p:nvSpPr>
        <p:spPr>
          <a:xfrm>
            <a:off x="4871314"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5" name="Text Placeholder 15">
            <a:extLst>
              <a:ext uri="{FF2B5EF4-FFF2-40B4-BE49-F238E27FC236}">
                <a16:creationId xmlns:a16="http://schemas.microsoft.com/office/drawing/2014/main" id="{7A54608E-523B-47AC-B8A6-3E8FE9A15847}"/>
              </a:ext>
            </a:extLst>
          </p:cNvPr>
          <p:cNvSpPr>
            <a:spLocks noGrp="1"/>
          </p:cNvSpPr>
          <p:nvPr>
            <p:ph type="body" sz="quarter" idx="28" hasCustomPrompt="1"/>
          </p:nvPr>
        </p:nvSpPr>
        <p:spPr>
          <a:xfrm>
            <a:off x="4871314"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2</a:t>
            </a:r>
          </a:p>
        </p:txBody>
      </p:sp>
      <p:sp>
        <p:nvSpPr>
          <p:cNvPr id="36" name="Text Placeholder 2">
            <a:extLst>
              <a:ext uri="{FF2B5EF4-FFF2-40B4-BE49-F238E27FC236}">
                <a16:creationId xmlns:a16="http://schemas.microsoft.com/office/drawing/2014/main" id="{99E02476-A734-4A74-BC42-F104B37C8C19}"/>
              </a:ext>
            </a:extLst>
          </p:cNvPr>
          <p:cNvSpPr>
            <a:spLocks noGrp="1"/>
          </p:cNvSpPr>
          <p:nvPr>
            <p:ph type="body" idx="29" hasCustomPrompt="1"/>
          </p:nvPr>
        </p:nvSpPr>
        <p:spPr>
          <a:xfrm>
            <a:off x="4871314"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7" name="Text Placeholder 2">
            <a:extLst>
              <a:ext uri="{FF2B5EF4-FFF2-40B4-BE49-F238E27FC236}">
                <a16:creationId xmlns:a16="http://schemas.microsoft.com/office/drawing/2014/main" id="{E0D32F26-CEE2-4420-A43D-B008AE2D1DDC}"/>
              </a:ext>
            </a:extLst>
          </p:cNvPr>
          <p:cNvSpPr>
            <a:spLocks noGrp="1"/>
          </p:cNvSpPr>
          <p:nvPr>
            <p:ph type="body" idx="30" hasCustomPrompt="1"/>
          </p:nvPr>
        </p:nvSpPr>
        <p:spPr>
          <a:xfrm>
            <a:off x="8515702" y="4271296"/>
            <a:ext cx="2944368" cy="1419822"/>
          </a:xfrm>
        </p:spPr>
        <p:txBody>
          <a:bodyPr lIns="0" tIns="0" rIns="0" bIns="0">
            <a:normAutofit/>
          </a:bodyPr>
          <a:lstStyle>
            <a:lvl1pPr marL="0" indent="0">
              <a:lnSpc>
                <a:spcPct val="100000"/>
              </a:lnSpc>
              <a:spcBef>
                <a:spcPts val="600"/>
              </a:spcBef>
              <a:buClr>
                <a:schemeClr val="tx1"/>
              </a:buClr>
              <a:buFont typeface="Courier New" panose="02070309020205020404" pitchFamily="49" charset="0"/>
              <a:buNone/>
              <a:defRPr sz="1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sp>
        <p:nvSpPr>
          <p:cNvPr id="38" name="Text Placeholder 15">
            <a:extLst>
              <a:ext uri="{FF2B5EF4-FFF2-40B4-BE49-F238E27FC236}">
                <a16:creationId xmlns:a16="http://schemas.microsoft.com/office/drawing/2014/main" id="{DBC2890A-FFF7-4606-A262-6D464BA5D997}"/>
              </a:ext>
            </a:extLst>
          </p:cNvPr>
          <p:cNvSpPr>
            <a:spLocks noGrp="1"/>
          </p:cNvSpPr>
          <p:nvPr>
            <p:ph type="body" sz="quarter" idx="31" hasCustomPrompt="1"/>
          </p:nvPr>
        </p:nvSpPr>
        <p:spPr>
          <a:xfrm>
            <a:off x="8515702" y="2760518"/>
            <a:ext cx="978408" cy="978408"/>
          </a:xfrm>
          <a:prstGeom prst="ellipse">
            <a:avLst/>
          </a:prstGeom>
          <a:ln w="6350">
            <a:solidFill>
              <a:schemeClr val="tx1"/>
            </a:solidFill>
          </a:ln>
        </p:spPr>
        <p:txBody>
          <a:bodyPr lIns="0" tIns="0" rIns="0" bIns="0" anchor="ctr" anchorCtr="0">
            <a:noAutofit/>
          </a:bodyPr>
          <a:lstStyle>
            <a:lvl1pPr marL="0" indent="0" algn="ctr">
              <a:buNone/>
              <a:defRPr sz="7000" b="1">
                <a:ln w="6350">
                  <a:solidFill>
                    <a:schemeClr val="tx1"/>
                  </a:solidFill>
                </a:ln>
                <a:noFill/>
                <a:latin typeface="+mj-lt"/>
              </a:defRPr>
            </a:lvl1pPr>
          </a:lstStyle>
          <a:p>
            <a:pPr lvl="0"/>
            <a:r>
              <a:rPr lang="en-US" noProof="0"/>
              <a:t>3</a:t>
            </a:r>
          </a:p>
        </p:txBody>
      </p:sp>
      <p:sp>
        <p:nvSpPr>
          <p:cNvPr id="39" name="Text Placeholder 2">
            <a:extLst>
              <a:ext uri="{FF2B5EF4-FFF2-40B4-BE49-F238E27FC236}">
                <a16:creationId xmlns:a16="http://schemas.microsoft.com/office/drawing/2014/main" id="{268E1254-8C59-4B9B-A775-45CA3D655514}"/>
              </a:ext>
            </a:extLst>
          </p:cNvPr>
          <p:cNvSpPr>
            <a:spLocks noGrp="1"/>
          </p:cNvSpPr>
          <p:nvPr>
            <p:ph type="body" idx="32" hasCustomPrompt="1"/>
          </p:nvPr>
        </p:nvSpPr>
        <p:spPr>
          <a:xfrm>
            <a:off x="8515702" y="3858610"/>
            <a:ext cx="2944368" cy="328343"/>
          </a:xfrm>
        </p:spPr>
        <p:txBody>
          <a:bodyPr lIns="0" tIns="0" rIns="0" bIns="0" anchor="b" anchorCtr="0">
            <a:normAutofit/>
          </a:bodyPr>
          <a:lstStyle>
            <a:lvl1pPr marL="0" indent="0">
              <a:spcBef>
                <a:spcPts val="600"/>
              </a:spcBef>
              <a:buClr>
                <a:schemeClr val="tx1"/>
              </a:buClr>
              <a:buFont typeface="Courier New" panose="02070309020205020404" pitchFamily="49" charset="0"/>
              <a:buNone/>
              <a:defRPr sz="2000" b="1">
                <a:solidFill>
                  <a:schemeClr val="bg2"/>
                </a:solidFill>
                <a:latin typeface="+mj-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noProof="0"/>
              <a:t>Edit master text styles</a:t>
            </a:r>
          </a:p>
        </p:txBody>
      </p:sp>
      <p:cxnSp>
        <p:nvCxnSpPr>
          <p:cNvPr id="21" name="Straight Connector 20">
            <a:extLst>
              <a:ext uri="{FF2B5EF4-FFF2-40B4-BE49-F238E27FC236}">
                <a16:creationId xmlns:a16="http://schemas.microsoft.com/office/drawing/2014/main" id="{8E47DC43-D8A0-4F17-B897-D8B07A6F1B47}"/>
              </a:ext>
            </a:extLst>
          </p:cNvPr>
          <p:cNvCxnSpPr/>
          <p:nvPr userDrawn="1"/>
        </p:nvCxnSpPr>
        <p:spPr>
          <a:xfrm>
            <a:off x="2205335" y="3256107"/>
            <a:ext cx="266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D201F265-08ED-497A-BE5C-62220829348F}"/>
              </a:ext>
            </a:extLst>
          </p:cNvPr>
          <p:cNvCxnSpPr/>
          <p:nvPr userDrawn="1"/>
        </p:nvCxnSpPr>
        <p:spPr>
          <a:xfrm>
            <a:off x="5849839" y="3255785"/>
            <a:ext cx="2664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6344030"/>
      </p:ext>
    </p:extLst>
  </p:cSld>
  <p:clrMapOvr>
    <a:masterClrMapping/>
  </p:clrMapOvr>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67058B-89E0-4460-AB21-21747CB3A11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noProof="0"/>
              <a:t>Click to edit Master title style</a:t>
            </a:r>
          </a:p>
        </p:txBody>
      </p:sp>
      <p:sp>
        <p:nvSpPr>
          <p:cNvPr id="3" name="Text Placeholder 2">
            <a:extLst>
              <a:ext uri="{FF2B5EF4-FFF2-40B4-BE49-F238E27FC236}">
                <a16:creationId xmlns:a16="http://schemas.microsoft.com/office/drawing/2014/main" id="{7201C5EB-04D6-4050-930C-5F6907528D7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 name="Date Placeholder 3">
            <a:extLst>
              <a:ext uri="{FF2B5EF4-FFF2-40B4-BE49-F238E27FC236}">
                <a16:creationId xmlns:a16="http://schemas.microsoft.com/office/drawing/2014/main" id="{A732220F-109C-4A57-81E9-C6279EDA1374}"/>
              </a:ext>
            </a:extLst>
          </p:cNvPr>
          <p:cNvSpPr>
            <a:spLocks noGrp="1"/>
          </p:cNvSpPr>
          <p:nvPr>
            <p:ph type="dt" sz="half" idx="2"/>
          </p:nvPr>
        </p:nvSpPr>
        <p:spPr>
          <a:xfrm>
            <a:off x="10016836" y="5878720"/>
            <a:ext cx="1336964" cy="298800"/>
          </a:xfrm>
          <a:prstGeom prst="rect">
            <a:avLst/>
          </a:prstGeom>
        </p:spPr>
        <p:txBody>
          <a:bodyPr vert="horz" lIns="0" tIns="0" rIns="0" bIns="0" rtlCol="0" anchor="ctr"/>
          <a:lstStyle>
            <a:lvl1pPr algn="r">
              <a:defRPr sz="1000">
                <a:solidFill>
                  <a:schemeClr val="bg1">
                    <a:lumMod val="50000"/>
                    <a:lumOff val="50000"/>
                  </a:schemeClr>
                </a:solidFill>
              </a:defRPr>
            </a:lvl1pPr>
          </a:lstStyle>
          <a:p>
            <a:r>
              <a:rPr lang="en-US" noProof="0" dirty="0"/>
              <a:t>MM.DD.20XX</a:t>
            </a:r>
          </a:p>
        </p:txBody>
      </p:sp>
      <p:sp>
        <p:nvSpPr>
          <p:cNvPr id="5" name="Footer Placeholder 4">
            <a:extLst>
              <a:ext uri="{FF2B5EF4-FFF2-40B4-BE49-F238E27FC236}">
                <a16:creationId xmlns:a16="http://schemas.microsoft.com/office/drawing/2014/main" id="{0A25404F-F26F-42E5-BA15-C0373FC1CF2B}"/>
              </a:ext>
            </a:extLst>
          </p:cNvPr>
          <p:cNvSpPr>
            <a:spLocks noGrp="1"/>
          </p:cNvSpPr>
          <p:nvPr>
            <p:ph type="ftr" sz="quarter" idx="3"/>
          </p:nvPr>
        </p:nvSpPr>
        <p:spPr>
          <a:xfrm>
            <a:off x="1169960" y="5878720"/>
            <a:ext cx="2915733" cy="298800"/>
          </a:xfrm>
          <a:prstGeom prst="rect">
            <a:avLst/>
          </a:prstGeom>
        </p:spPr>
        <p:txBody>
          <a:bodyPr vert="horz" lIns="91440" tIns="45720" rIns="91440" bIns="45720" rtlCol="0" anchor="ctr"/>
          <a:lstStyle>
            <a:lvl1pPr algn="l">
              <a:defRPr sz="1000">
                <a:solidFill>
                  <a:schemeClr val="bg1">
                    <a:lumMod val="50000"/>
                    <a:lumOff val="50000"/>
                  </a:schemeClr>
                </a:solidFill>
              </a:defRPr>
            </a:lvl1pPr>
          </a:lstStyle>
          <a:p>
            <a:r>
              <a:rPr lang="en-US" noProof="0" dirty="0"/>
              <a:t>ADD A FOOTER</a:t>
            </a:r>
          </a:p>
        </p:txBody>
      </p:sp>
      <p:sp>
        <p:nvSpPr>
          <p:cNvPr id="6" name="Slide Number Placeholder 5">
            <a:extLst>
              <a:ext uri="{FF2B5EF4-FFF2-40B4-BE49-F238E27FC236}">
                <a16:creationId xmlns:a16="http://schemas.microsoft.com/office/drawing/2014/main" id="{41725174-FA04-488F-9F0C-3CD1D1483FA9}"/>
              </a:ext>
            </a:extLst>
          </p:cNvPr>
          <p:cNvSpPr>
            <a:spLocks noGrp="1"/>
          </p:cNvSpPr>
          <p:nvPr>
            <p:ph type="sldNum" sz="quarter" idx="4"/>
          </p:nvPr>
        </p:nvSpPr>
        <p:spPr>
          <a:xfrm>
            <a:off x="778643" y="5879656"/>
            <a:ext cx="354492" cy="297307"/>
          </a:xfrm>
          <a:prstGeom prst="rect">
            <a:avLst/>
          </a:prstGeom>
        </p:spPr>
        <p:txBody>
          <a:bodyPr vert="horz" lIns="91440" tIns="45720" rIns="91440" bIns="45720" rtlCol="0" anchor="ctr"/>
          <a:lstStyle>
            <a:lvl1pPr algn="ctr">
              <a:defRPr sz="1000">
                <a:solidFill>
                  <a:schemeClr val="bg2"/>
                </a:solidFill>
              </a:defRPr>
            </a:lvl1pPr>
          </a:lstStyle>
          <a:p>
            <a:fld id="{8D581BC7-E183-40DB-AC97-C19EA4EB8894}" type="slidenum">
              <a:rPr lang="en-US" noProof="0" smtClean="0"/>
              <a:pPr/>
              <a:t>‹#›</a:t>
            </a:fld>
            <a:endParaRPr lang="en-US" noProof="0" dirty="0"/>
          </a:p>
        </p:txBody>
      </p:sp>
      <p:sp>
        <p:nvSpPr>
          <p:cNvPr id="7" name="Oval 6">
            <a:extLst>
              <a:ext uri="{FF2B5EF4-FFF2-40B4-BE49-F238E27FC236}">
                <a16:creationId xmlns:a16="http://schemas.microsoft.com/office/drawing/2014/main" id="{7FEF1588-F385-48F3-800A-554A9423E77A}"/>
              </a:ext>
            </a:extLst>
          </p:cNvPr>
          <p:cNvSpPr/>
          <p:nvPr userDrawn="1"/>
        </p:nvSpPr>
        <p:spPr>
          <a:xfrm>
            <a:off x="809310" y="5879656"/>
            <a:ext cx="283464" cy="283464"/>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0" name="Straight Connector 9">
            <a:extLst>
              <a:ext uri="{FF2B5EF4-FFF2-40B4-BE49-F238E27FC236}">
                <a16:creationId xmlns:a16="http://schemas.microsoft.com/office/drawing/2014/main" id="{440B0943-F568-4674-8FA4-B435B1E466AF}"/>
              </a:ext>
            </a:extLst>
          </p:cNvPr>
          <p:cNvCxnSpPr/>
          <p:nvPr userDrawn="1"/>
        </p:nvCxnSpPr>
        <p:spPr>
          <a:xfrm>
            <a:off x="11580000" y="6020920"/>
            <a:ext cx="612000" cy="0"/>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1" name="Oval 10">
            <a:extLst>
              <a:ext uri="{FF2B5EF4-FFF2-40B4-BE49-F238E27FC236}">
                <a16:creationId xmlns:a16="http://schemas.microsoft.com/office/drawing/2014/main" id="{62DE7FD5-7941-43A1-8663-42AE40546A4F}"/>
              </a:ext>
            </a:extLst>
          </p:cNvPr>
          <p:cNvSpPr/>
          <p:nvPr userDrawn="1"/>
        </p:nvSpPr>
        <p:spPr>
          <a:xfrm>
            <a:off x="11466563" y="5966056"/>
            <a:ext cx="109728" cy="109728"/>
          </a:xfrm>
          <a:prstGeom prst="ellipse">
            <a:avLst/>
          </a:prstGeom>
          <a:noFill/>
          <a:ln w="6350">
            <a:solidFill>
              <a:schemeClr val="bg1">
                <a:lumMod val="50000"/>
                <a:lumOff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noProof="0" dirty="0"/>
          </a:p>
        </p:txBody>
      </p:sp>
      <p:cxnSp>
        <p:nvCxnSpPr>
          <p:cNvPr id="13" name="Straight Connector 12">
            <a:extLst>
              <a:ext uri="{FF2B5EF4-FFF2-40B4-BE49-F238E27FC236}">
                <a16:creationId xmlns:a16="http://schemas.microsoft.com/office/drawing/2014/main" id="{97791EE5-EF06-4BF8-84C6-EC24114E73F5}"/>
              </a:ext>
            </a:extLst>
          </p:cNvPr>
          <p:cNvCxnSpPr>
            <a:cxnSpLocks/>
          </p:cNvCxnSpPr>
          <p:nvPr userDrawn="1"/>
        </p:nvCxnSpPr>
        <p:spPr>
          <a:xfrm flipV="1">
            <a:off x="0" y="6020920"/>
            <a:ext cx="803275" cy="468"/>
          </a:xfrm>
          <a:prstGeom prst="line">
            <a:avLst/>
          </a:prstGeom>
          <a:ln>
            <a:solidFill>
              <a:schemeClr val="bg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18611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60" r:id="rId5"/>
    <p:sldLayoutId id="2147483661" r:id="rId6"/>
    <p:sldLayoutId id="2147483662" r:id="rId7"/>
    <p:sldLayoutId id="2147483663" r:id="rId8"/>
    <p:sldLayoutId id="2147483664" r:id="rId9"/>
    <p:sldLayoutId id="2147483665" r:id="rId10"/>
    <p:sldLayoutId id="2147483666" r:id="rId11"/>
    <p:sldLayoutId id="2147483667" r:id="rId12"/>
    <p:sldLayoutId id="2147483668" r:id="rId13"/>
    <p:sldLayoutId id="2147483669" r:id="rId14"/>
    <p:sldLayoutId id="2147483670" r:id="rId15"/>
    <p:sldLayoutId id="2147483671" r:id="rId16"/>
    <p:sldLayoutId id="2147483672" r:id="rId17"/>
    <p:sldLayoutId id="2147483673" r:id="rId18"/>
    <p:sldLayoutId id="2147483674" r:id="rId19"/>
    <p:sldLayoutId id="2147483675" r:id="rId20"/>
    <p:sldLayoutId id="2147483676" r:id="rId21"/>
    <p:sldLayoutId id="2147483677" r:id="rId22"/>
    <p:sldLayoutId id="2147483678" r:id="rId23"/>
    <p:sldLayoutId id="2147483679" r:id="rId24"/>
    <p:sldLayoutId id="2147483680" r:id="rId25"/>
    <p:sldLayoutId id="2147483681" r:id="rId26"/>
    <p:sldLayoutId id="2147483682" r:id="rId27"/>
    <p:sldLayoutId id="2147483683" r:id="rId28"/>
    <p:sldLayoutId id="2147483684" r:id="rId29"/>
    <p:sldLayoutId id="2147483685" r:id="rId30"/>
    <p:sldLayoutId id="2147483686" r:id="rId31"/>
    <p:sldLayoutId id="2147483687" r:id="rId32"/>
    <p:sldLayoutId id="2147483690" r:id="rId33"/>
    <p:sldLayoutId id="2147483691" r:id="rId34"/>
    <p:sldLayoutId id="2147483688" r:id="rId35"/>
    <p:sldLayoutId id="2147483692" r:id="rId36"/>
    <p:sldLayoutId id="2147483689" r:id="rId37"/>
  </p:sldLayoutIdLst>
  <p:hf hdr="0"/>
  <p:txStyles>
    <p:titleStyle>
      <a:lvl1pPr algn="l" defTabSz="914400" rtl="0" eaLnBrk="1" latinLnBrk="0" hangingPunct="1">
        <a:lnSpc>
          <a:spcPct val="90000"/>
        </a:lnSpc>
        <a:spcBef>
          <a:spcPct val="0"/>
        </a:spcBef>
        <a:buNone/>
        <a:defRPr sz="3600" b="1" kern="1200">
          <a:solidFill>
            <a:schemeClr val="bg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27" userDrawn="1">
          <p15:clr>
            <a:srgbClr val="F26B43"/>
          </p15:clr>
        </p15:guide>
        <p15:guide id="2" pos="7174" userDrawn="1">
          <p15:clr>
            <a:srgbClr val="F26B43"/>
          </p15:clr>
        </p15:guide>
        <p15:guide id="3" pos="506" userDrawn="1">
          <p15:clr>
            <a:srgbClr val="F26B43"/>
          </p15:clr>
        </p15:guide>
        <p15:guide id="4" orient="horz" pos="3793" userDrawn="1">
          <p15:clr>
            <a:srgbClr val="F26B43"/>
          </p15:clr>
        </p15:guide>
        <p15:guide id="5" pos="3840" userDrawn="1">
          <p15:clr>
            <a:srgbClr val="F26B43"/>
          </p15:clr>
        </p15:guide>
        <p15:guide id="6" orient="horz" pos="2160" userDrawn="1">
          <p15:clr>
            <a:srgbClr val="F26B43"/>
          </p15:clr>
        </p15:guide>
        <p15:guide id="7" pos="3318" userDrawn="1">
          <p15:clr>
            <a:srgbClr val="F26B43"/>
          </p15:clr>
        </p15:guide>
        <p15:guide id="8" pos="436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www.bbc.co.uk/programmes/b07mddqk/episodes/player" TargetMode="External"/><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icrobit.org/projects/make-it-code-it/step-counter/" TargetMode="External"/><Relationship Id="rId2" Type="http://schemas.openxmlformats.org/officeDocument/2006/relationships/image" Target="../media/image8.jpeg"/><Relationship Id="rId1" Type="http://schemas.openxmlformats.org/officeDocument/2006/relationships/slideLayout" Target="../slideLayouts/slideLayout4.xml"/><Relationship Id="rId4" Type="http://schemas.openxmlformats.org/officeDocument/2006/relationships/hyperlink" Target="https://microbit.org/projects/make-it-code-it/low-energy-step-counter/"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s://www.bbc.co.uk/news/av/technology-36912701" TargetMode="External"/><Relationship Id="rId1" Type="http://schemas.openxmlformats.org/officeDocument/2006/relationships/slideLayout" Target="../slideLayouts/slideLayout6.xml"/><Relationship Id="rId4" Type="http://schemas.openxmlformats.org/officeDocument/2006/relationships/image" Target="../media/image12.svg"/></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4F6FF42-70E3-4A7F-B5D8-2928FCB71A74}"/>
              </a:ext>
            </a:extLst>
          </p:cNvPr>
          <p:cNvSpPr>
            <a:spLocks noGrp="1"/>
          </p:cNvSpPr>
          <p:nvPr>
            <p:ph type="ctrTitle"/>
          </p:nvPr>
        </p:nvSpPr>
        <p:spPr>
          <a:xfrm>
            <a:off x="1572696" y="488099"/>
            <a:ext cx="9144000" cy="1786094"/>
          </a:xfrm>
        </p:spPr>
        <p:txBody>
          <a:bodyPr/>
          <a:lstStyle/>
          <a:p>
            <a:r>
              <a:rPr lang="en-US" dirty="0"/>
              <a:t>IoT – What’s the Deal?</a:t>
            </a:r>
            <a:endParaRPr lang="ru-RU" dirty="0"/>
          </a:p>
        </p:txBody>
      </p:sp>
      <p:sp>
        <p:nvSpPr>
          <p:cNvPr id="5" name="Subtitle 4">
            <a:extLst>
              <a:ext uri="{FF2B5EF4-FFF2-40B4-BE49-F238E27FC236}">
                <a16:creationId xmlns:a16="http://schemas.microsoft.com/office/drawing/2014/main" id="{F40A11AA-C85D-4AF4-92B2-0F4E36F4EC91}"/>
              </a:ext>
            </a:extLst>
          </p:cNvPr>
          <p:cNvSpPr>
            <a:spLocks noGrp="1"/>
          </p:cNvSpPr>
          <p:nvPr>
            <p:ph type="subTitle" idx="1"/>
          </p:nvPr>
        </p:nvSpPr>
        <p:spPr>
          <a:xfrm>
            <a:off x="1524000" y="2326580"/>
            <a:ext cx="9144000" cy="2667720"/>
          </a:xfrm>
        </p:spPr>
        <p:txBody>
          <a:bodyPr>
            <a:noAutofit/>
          </a:bodyPr>
          <a:lstStyle/>
          <a:p>
            <a:pPr algn="just"/>
            <a:r>
              <a:rPr lang="en-GB" sz="1800" dirty="0"/>
              <a:t>The Internet of Things (IoT) project aims to support children to engage with, and develop their understanding of, data and its uses in the everyday world. The University of Edinburgh has provided schools with sensors that gather different types of data; light, humidity, Carbon Dioxide (CO2), temperature, motion, air pressure and particulate matter. This data is collated and uploaded to the university server, where learners can interpret and analyse the data.</a:t>
            </a:r>
          </a:p>
          <a:p>
            <a:pPr algn="just"/>
            <a:endParaRPr lang="en-GB" sz="1800" dirty="0"/>
          </a:p>
          <a:p>
            <a:pPr algn="just"/>
            <a:r>
              <a:rPr lang="en-GB" sz="1800" dirty="0"/>
              <a:t>Below are activities in suggested four lesson blocks. The initial focus is gaining an understanding of what IoT is. Learners then consider how sensors are being used in industry, with AI, how they can capture or use their own data through coding and Micro:Bits. These activities and lessons can be interspersed with further research and exploration dependant on Learner interest and to develop pupil-led projects. </a:t>
            </a:r>
          </a:p>
        </p:txBody>
      </p:sp>
    </p:spTree>
    <p:extLst>
      <p:ext uri="{BB962C8B-B14F-4D97-AF65-F5344CB8AC3E}">
        <p14:creationId xmlns:p14="http://schemas.microsoft.com/office/powerpoint/2010/main" val="21040483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26A0-76B0-4D92-8A3B-F4FB7FCBBD52}"/>
              </a:ext>
            </a:extLst>
          </p:cNvPr>
          <p:cNvSpPr>
            <a:spLocks noGrp="1"/>
          </p:cNvSpPr>
          <p:nvPr>
            <p:ph type="title"/>
          </p:nvPr>
        </p:nvSpPr>
        <p:spPr/>
        <p:txBody>
          <a:bodyPr/>
          <a:lstStyle/>
          <a:p>
            <a:r>
              <a:rPr lang="en-US" dirty="0"/>
              <a:t>Learning Intention:</a:t>
            </a:r>
          </a:p>
        </p:txBody>
      </p:sp>
      <p:sp>
        <p:nvSpPr>
          <p:cNvPr id="3" name="Text Placeholder 2">
            <a:extLst>
              <a:ext uri="{FF2B5EF4-FFF2-40B4-BE49-F238E27FC236}">
                <a16:creationId xmlns:a16="http://schemas.microsoft.com/office/drawing/2014/main" id="{A50184F8-7D3E-4F39-85DA-53F65AF618F6}"/>
              </a:ext>
            </a:extLst>
          </p:cNvPr>
          <p:cNvSpPr>
            <a:spLocks noGrp="1"/>
          </p:cNvSpPr>
          <p:nvPr>
            <p:ph type="body" idx="1"/>
          </p:nvPr>
        </p:nvSpPr>
        <p:spPr>
          <a:xfrm>
            <a:off x="778643" y="3904172"/>
            <a:ext cx="4205904" cy="518978"/>
          </a:xfrm>
        </p:spPr>
        <p:txBody>
          <a:bodyPr>
            <a:normAutofit/>
          </a:bodyPr>
          <a:lstStyle/>
          <a:p>
            <a:r>
              <a:rPr lang="en-US" sz="2800" dirty="0"/>
              <a:t>Success Criteria:</a:t>
            </a:r>
          </a:p>
        </p:txBody>
      </p:sp>
      <p:sp>
        <p:nvSpPr>
          <p:cNvPr id="5" name="Text Placeholder 4">
            <a:extLst>
              <a:ext uri="{FF2B5EF4-FFF2-40B4-BE49-F238E27FC236}">
                <a16:creationId xmlns:a16="http://schemas.microsoft.com/office/drawing/2014/main" id="{C7BC30F8-1890-4494-869A-DCD11E9F5FF4}"/>
              </a:ext>
            </a:extLst>
          </p:cNvPr>
          <p:cNvSpPr>
            <a:spLocks noGrp="1"/>
          </p:cNvSpPr>
          <p:nvPr>
            <p:ph type="body" idx="14"/>
          </p:nvPr>
        </p:nvSpPr>
        <p:spPr>
          <a:xfrm>
            <a:off x="803276" y="3174914"/>
            <a:ext cx="5021940" cy="672059"/>
          </a:xfrm>
        </p:spPr>
        <p:txBody>
          <a:bodyPr>
            <a:noAutofit/>
          </a:bodyPr>
          <a:lstStyle/>
          <a:p>
            <a:r>
              <a:rPr lang="en-GB" sz="2400" dirty="0"/>
              <a:t>We are learning about the importance of data collection and analysis.</a:t>
            </a:r>
            <a:endParaRPr lang="en-US" sz="2400" dirty="0"/>
          </a:p>
        </p:txBody>
      </p:sp>
      <p:pic>
        <p:nvPicPr>
          <p:cNvPr id="20" name="Picture Placeholder 19" descr="Abstract background">
            <a:extLst>
              <a:ext uri="{FF2B5EF4-FFF2-40B4-BE49-F238E27FC236}">
                <a16:creationId xmlns:a16="http://schemas.microsoft.com/office/drawing/2014/main" id="{61169563-0C6E-483D-91B6-7AB8952A8FAF}"/>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8" name="Slide Number Placeholder 7">
            <a:extLst>
              <a:ext uri="{FF2B5EF4-FFF2-40B4-BE49-F238E27FC236}">
                <a16:creationId xmlns:a16="http://schemas.microsoft.com/office/drawing/2014/main" id="{FE91C663-2D66-4255-91B4-906F720EB8BA}"/>
              </a:ext>
            </a:extLst>
          </p:cNvPr>
          <p:cNvSpPr>
            <a:spLocks noGrp="1"/>
          </p:cNvSpPr>
          <p:nvPr>
            <p:ph type="sldNum" sz="quarter" idx="12"/>
          </p:nvPr>
        </p:nvSpPr>
        <p:spPr/>
        <p:txBody>
          <a:bodyPr/>
          <a:lstStyle/>
          <a:p>
            <a:fld id="{8D581BC7-E183-40DB-AC97-C19EA4EB8894}" type="slidenum">
              <a:rPr lang="en-US" smtClean="0"/>
              <a:pPr/>
              <a:t>10</a:t>
            </a:fld>
            <a:endParaRPr lang="en-US" dirty="0"/>
          </a:p>
        </p:txBody>
      </p:sp>
      <p:sp>
        <p:nvSpPr>
          <p:cNvPr id="11" name="Text Placeholder 4">
            <a:extLst>
              <a:ext uri="{FF2B5EF4-FFF2-40B4-BE49-F238E27FC236}">
                <a16:creationId xmlns:a16="http://schemas.microsoft.com/office/drawing/2014/main" id="{C7BC30F8-1890-4494-869A-DCD11E9F5FF4}"/>
              </a:ext>
            </a:extLst>
          </p:cNvPr>
          <p:cNvSpPr txBox="1">
            <a:spLocks/>
          </p:cNvSpPr>
          <p:nvPr/>
        </p:nvSpPr>
        <p:spPr>
          <a:xfrm>
            <a:off x="664382" y="4351867"/>
            <a:ext cx="5299727" cy="1809660"/>
          </a:xfrm>
          <a:prstGeom prst="rect">
            <a:avLst/>
          </a:prstGeom>
        </p:spPr>
        <p:txBody>
          <a:bodyPr vert="horz" lIns="0" tIns="0" rIns="0" bIns="0" rtlCol="0">
            <a:noAutofit/>
          </a:bodyPr>
          <a:lstStyle>
            <a:lvl1pPr marL="0" indent="0" algn="l" defTabSz="914400" rtl="0" eaLnBrk="1" latinLnBrk="0" hangingPunct="1">
              <a:lnSpc>
                <a:spcPct val="100000"/>
              </a:lnSpc>
              <a:spcBef>
                <a:spcPts val="600"/>
              </a:spcBef>
              <a:buFont typeface="Arial" panose="020B0604020202020204" pitchFamily="34" charset="0"/>
              <a:buNone/>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r>
              <a:rPr lang="en-GB" sz="2200" dirty="0"/>
              <a:t>I can say how data can be used to develop learning environments. </a:t>
            </a:r>
          </a:p>
          <a:p>
            <a:pPr marL="285750" indent="-285750">
              <a:buFont typeface="Courier New" panose="02070309020205020404" pitchFamily="49" charset="0"/>
              <a:buChar char="o"/>
            </a:pPr>
            <a:r>
              <a:rPr lang="en-GB" sz="2200" dirty="0"/>
              <a:t>I can analyse data from my school.</a:t>
            </a:r>
          </a:p>
          <a:p>
            <a:pPr marL="285750" indent="-285750">
              <a:buFont typeface="Courier New" panose="02070309020205020404" pitchFamily="49" charset="0"/>
              <a:buChar char="o"/>
            </a:pPr>
            <a:r>
              <a:rPr lang="en-GB" sz="2200" dirty="0"/>
              <a:t>I can compare data from different settings. </a:t>
            </a:r>
          </a:p>
        </p:txBody>
      </p:sp>
    </p:spTree>
    <p:extLst>
      <p:ext uri="{BB962C8B-B14F-4D97-AF65-F5344CB8AC3E}">
        <p14:creationId xmlns:p14="http://schemas.microsoft.com/office/powerpoint/2010/main" val="4068788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243662"/>
            <a:ext cx="7557699" cy="569085"/>
          </a:xfrm>
        </p:spPr>
        <p:txBody>
          <a:bodyPr>
            <a:noAutofit/>
          </a:bodyPr>
          <a:lstStyle/>
          <a:p>
            <a:r>
              <a:rPr lang="en-GB" sz="2800" dirty="0"/>
              <a:t>Ample time should be allotted to complete research on datasets from your school, area and further afield.</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973985" y="3542025"/>
            <a:ext cx="7499854" cy="3308520"/>
          </a:xfrm>
        </p:spPr>
        <p:txBody>
          <a:bodyPr>
            <a:noAutofit/>
          </a:bodyPr>
          <a:lstStyle/>
          <a:p>
            <a:r>
              <a:rPr lang="en-GB" sz="2800" dirty="0"/>
              <a:t>Learners should be provided with free time to explore the live data for the their own classroom and schools in their wider area/nationally. </a:t>
            </a:r>
          </a:p>
          <a:p>
            <a:r>
              <a:rPr lang="en-GB" sz="2800" dirty="0"/>
              <a:t>Learners should be encouraged to find interesting data points and make inferences and be ready to share them with the class.</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11</a:t>
            </a:fld>
            <a:endParaRPr lang="en-US" dirty="0"/>
          </a:p>
        </p:txBody>
      </p:sp>
      <p:sp>
        <p:nvSpPr>
          <p:cNvPr id="9" name="Rectangle 8"/>
          <p:cNvSpPr/>
          <p:nvPr/>
        </p:nvSpPr>
        <p:spPr>
          <a:xfrm>
            <a:off x="1133135" y="6232659"/>
            <a:ext cx="11058864" cy="461665"/>
          </a:xfrm>
          <a:prstGeom prst="rect">
            <a:avLst/>
          </a:prstGeom>
        </p:spPr>
        <p:txBody>
          <a:bodyPr wrap="square">
            <a:spAutoFit/>
          </a:bodyPr>
          <a:lstStyle/>
          <a:p>
            <a:r>
              <a:rPr lang="en-GB" sz="2400" dirty="0"/>
              <a:t>Learners can develop their own questions on this topic to be included here.</a:t>
            </a:r>
          </a:p>
        </p:txBody>
      </p:sp>
    </p:spTree>
    <p:extLst>
      <p:ext uri="{BB962C8B-B14F-4D97-AF65-F5344CB8AC3E}">
        <p14:creationId xmlns:p14="http://schemas.microsoft.com/office/powerpoint/2010/main" val="39682114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6C22-D0C4-4D8E-86F7-1A902F1CA7AB}"/>
              </a:ext>
            </a:extLst>
          </p:cNvPr>
          <p:cNvSpPr>
            <a:spLocks noGrp="1"/>
          </p:cNvSpPr>
          <p:nvPr>
            <p:ph type="title"/>
          </p:nvPr>
        </p:nvSpPr>
        <p:spPr>
          <a:xfrm>
            <a:off x="116856" y="0"/>
            <a:ext cx="5021940" cy="804338"/>
          </a:xfrm>
        </p:spPr>
        <p:txBody>
          <a:bodyPr/>
          <a:lstStyle/>
          <a:p>
            <a:r>
              <a:rPr lang="en-US" dirty="0"/>
              <a:t>Discussion Prompts:</a:t>
            </a:r>
          </a:p>
        </p:txBody>
      </p:sp>
      <p:sp>
        <p:nvSpPr>
          <p:cNvPr id="7" name="Text Placeholder 6">
            <a:extLst>
              <a:ext uri="{FF2B5EF4-FFF2-40B4-BE49-F238E27FC236}">
                <a16:creationId xmlns:a16="http://schemas.microsoft.com/office/drawing/2014/main" id="{1EBE5B37-5B62-411B-BD45-E04DD958A3F9}"/>
              </a:ext>
            </a:extLst>
          </p:cNvPr>
          <p:cNvSpPr>
            <a:spLocks noGrp="1"/>
          </p:cNvSpPr>
          <p:nvPr>
            <p:ph type="body" idx="14"/>
          </p:nvPr>
        </p:nvSpPr>
        <p:spPr>
          <a:xfrm>
            <a:off x="116856" y="804338"/>
            <a:ext cx="5009495" cy="2210173"/>
          </a:xfrm>
        </p:spPr>
        <p:txBody>
          <a:bodyPr>
            <a:noAutofit/>
          </a:bodyPr>
          <a:lstStyle/>
          <a:p>
            <a:pPr marL="0" indent="0">
              <a:buNone/>
            </a:pPr>
            <a:r>
              <a:rPr lang="en-GB" sz="2200" b="1" dirty="0"/>
              <a:t>Possible similarities </a:t>
            </a:r>
          </a:p>
          <a:p>
            <a:r>
              <a:rPr lang="en-GB" sz="2200" dirty="0"/>
              <a:t>They show the same date and time period.</a:t>
            </a:r>
          </a:p>
          <a:p>
            <a:r>
              <a:rPr lang="en-GB" sz="2200" dirty="0"/>
              <a:t>They all have time at zero.</a:t>
            </a:r>
          </a:p>
          <a:p>
            <a:r>
              <a:rPr lang="en-GB" sz="2200" dirty="0"/>
              <a:t>They all follow the same “bell curve”.</a:t>
            </a:r>
          </a:p>
          <a:p>
            <a:r>
              <a:rPr lang="en-GB" sz="2200" dirty="0"/>
              <a:t>They all have an X-axis and a Y-axis</a:t>
            </a:r>
          </a:p>
        </p:txBody>
      </p:sp>
      <p:pic>
        <p:nvPicPr>
          <p:cNvPr id="18" name="Picture Placeholder 17" descr="Abstract background">
            <a:extLst>
              <a:ext uri="{FF2B5EF4-FFF2-40B4-BE49-F238E27FC236}">
                <a16:creationId xmlns:a16="http://schemas.microsoft.com/office/drawing/2014/main" id="{FA9DAA9F-5926-4BC1-8F7B-06E0B1C2F013}"/>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5" name="Slide Number Placeholder 4">
            <a:extLst>
              <a:ext uri="{FF2B5EF4-FFF2-40B4-BE49-F238E27FC236}">
                <a16:creationId xmlns:a16="http://schemas.microsoft.com/office/drawing/2014/main" id="{1C5328BF-D489-4F39-BA27-5AD38E9116D8}"/>
              </a:ext>
            </a:extLst>
          </p:cNvPr>
          <p:cNvSpPr>
            <a:spLocks noGrp="1"/>
          </p:cNvSpPr>
          <p:nvPr>
            <p:ph type="sldNum" sz="quarter" idx="12"/>
          </p:nvPr>
        </p:nvSpPr>
        <p:spPr/>
        <p:txBody>
          <a:bodyPr/>
          <a:lstStyle/>
          <a:p>
            <a:fld id="{8D581BC7-E183-40DB-AC97-C19EA4EB8894}" type="slidenum">
              <a:rPr lang="en-US" smtClean="0"/>
              <a:pPr/>
              <a:t>12</a:t>
            </a:fld>
            <a:endParaRPr lang="en-US" dirty="0"/>
          </a:p>
        </p:txBody>
      </p:sp>
      <p:sp>
        <p:nvSpPr>
          <p:cNvPr id="10" name="Text Placeholder 6">
            <a:extLst>
              <a:ext uri="{FF2B5EF4-FFF2-40B4-BE49-F238E27FC236}">
                <a16:creationId xmlns:a16="http://schemas.microsoft.com/office/drawing/2014/main" id="{1EBE5B37-5B62-411B-BD45-E04DD958A3F9}"/>
              </a:ext>
            </a:extLst>
          </p:cNvPr>
          <p:cNvSpPr txBox="1">
            <a:spLocks/>
          </p:cNvSpPr>
          <p:nvPr/>
        </p:nvSpPr>
        <p:spPr>
          <a:xfrm>
            <a:off x="116856" y="3224464"/>
            <a:ext cx="5889308" cy="2654256"/>
          </a:xfrm>
          <a:prstGeom prst="rect">
            <a:avLst/>
          </a:prstGeom>
        </p:spPr>
        <p:txBody>
          <a:bodyPr vert="horz" lIns="0" tIns="0" rIns="0" bIns="0" rtlCol="0">
            <a:noAutofit/>
          </a:bodyPr>
          <a:lstStyle>
            <a:lvl1pPr marL="216000" indent="-216000" algn="l" defTabSz="914400" rtl="0" eaLnBrk="1" latinLnBrk="0" hangingPunct="1">
              <a:lnSpc>
                <a:spcPct val="100000"/>
              </a:lnSpc>
              <a:spcBef>
                <a:spcPts val="600"/>
              </a:spcBef>
              <a:buClr>
                <a:schemeClr val="tx1"/>
              </a:buClr>
              <a:buFont typeface="Courier New" panose="02070309020205020404" pitchFamily="49" charset="0"/>
              <a:buChar char="o"/>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buNone/>
            </a:pPr>
            <a:r>
              <a:rPr lang="en-GB" sz="2300" b="1" dirty="0"/>
              <a:t>Possible differences </a:t>
            </a:r>
          </a:p>
          <a:p>
            <a:r>
              <a:rPr lang="en-GB" sz="2300" dirty="0"/>
              <a:t>The Scale is different.</a:t>
            </a:r>
          </a:p>
          <a:p>
            <a:r>
              <a:rPr lang="en-GB" sz="2300" dirty="0"/>
              <a:t>The Range is different. </a:t>
            </a:r>
          </a:p>
          <a:p>
            <a:r>
              <a:rPr lang="en-GB" sz="2300" dirty="0"/>
              <a:t>Classrooms with relative highest/lowest Lux, CO2, Motion, Temperature, Humidity.</a:t>
            </a:r>
          </a:p>
          <a:p>
            <a:r>
              <a:rPr lang="en-GB" sz="2300" dirty="0"/>
              <a:t>The Sensors are in different locations nationally and within school buildings.</a:t>
            </a:r>
          </a:p>
        </p:txBody>
      </p:sp>
      <p:sp>
        <p:nvSpPr>
          <p:cNvPr id="6" name="Rectangle 5"/>
          <p:cNvSpPr/>
          <p:nvPr/>
        </p:nvSpPr>
        <p:spPr>
          <a:xfrm>
            <a:off x="12356" y="6169320"/>
            <a:ext cx="12179644" cy="646331"/>
          </a:xfrm>
          <a:prstGeom prst="rect">
            <a:avLst/>
          </a:prstGeom>
        </p:spPr>
        <p:txBody>
          <a:bodyPr wrap="square">
            <a:spAutoFit/>
          </a:bodyPr>
          <a:lstStyle/>
          <a:p>
            <a:r>
              <a:rPr lang="en-GB" dirty="0">
                <a:solidFill>
                  <a:schemeClr val="bg2"/>
                </a:solidFill>
                <a:ea typeface="Arial" panose="020B0604020202020204" pitchFamily="34" charset="0"/>
                <a:cs typeface="Arial" panose="020B0604020202020204" pitchFamily="34" charset="0"/>
              </a:rPr>
              <a:t>Encourage annotations on the data sets, discussions and explanations why – there are no right or wrong answers when it comes to data analysis.</a:t>
            </a:r>
            <a:endParaRPr lang="en-GB" dirty="0">
              <a:solidFill>
                <a:schemeClr val="bg2"/>
              </a:solidFill>
            </a:endParaRPr>
          </a:p>
        </p:txBody>
      </p:sp>
    </p:spTree>
    <p:extLst>
      <p:ext uri="{BB962C8B-B14F-4D97-AF65-F5344CB8AC3E}">
        <p14:creationId xmlns:p14="http://schemas.microsoft.com/office/powerpoint/2010/main" val="26585577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694853" y="69840"/>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1" y="1061647"/>
            <a:ext cx="8381999" cy="781816"/>
          </a:xfrm>
        </p:spPr>
        <p:txBody>
          <a:bodyPr>
            <a:noAutofit/>
          </a:bodyPr>
          <a:lstStyle/>
          <a:p>
            <a:r>
              <a:rPr lang="en-GB" sz="2800" dirty="0"/>
              <a:t>Ample time should be allotted to complete research on which dataset/data point is a learner’s favourite.</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810000" y="2165684"/>
            <a:ext cx="8231204" cy="4692316"/>
          </a:xfrm>
        </p:spPr>
        <p:txBody>
          <a:bodyPr>
            <a:noAutofit/>
          </a:bodyPr>
          <a:lstStyle/>
          <a:p>
            <a:r>
              <a:rPr lang="en-GB" sz="2800" dirty="0"/>
              <a:t>Learners are now tasked with deciding where they would like to place or hide sensors around their school and putting forward to best argument as to why the sensor must be placed here. </a:t>
            </a:r>
          </a:p>
          <a:p>
            <a:pPr marL="0" indent="0">
              <a:buNone/>
            </a:pPr>
            <a:endParaRPr lang="en-GB" sz="2800" dirty="0"/>
          </a:p>
          <a:p>
            <a:r>
              <a:rPr lang="en-GB" sz="2800" dirty="0"/>
              <a:t>This thinking could lead to learners/adults hiding the sensors in their own school building, asking learners to guess where it is hidden and explain how they used the data to decide where it is hidden.</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13</a:t>
            </a:fld>
            <a:endParaRPr lang="en-US" dirty="0"/>
          </a:p>
        </p:txBody>
      </p:sp>
    </p:spTree>
    <p:extLst>
      <p:ext uri="{BB962C8B-B14F-4D97-AF65-F5344CB8AC3E}">
        <p14:creationId xmlns:p14="http://schemas.microsoft.com/office/powerpoint/2010/main" val="15651148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CB059-9E3B-4C24-8E61-717292C2944E}"/>
              </a:ext>
            </a:extLst>
          </p:cNvPr>
          <p:cNvSpPr>
            <a:spLocks noGrp="1"/>
          </p:cNvSpPr>
          <p:nvPr>
            <p:ph type="title"/>
          </p:nvPr>
        </p:nvSpPr>
        <p:spPr/>
        <p:txBody>
          <a:bodyPr/>
          <a:lstStyle/>
          <a:p>
            <a:r>
              <a:rPr lang="en-US" dirty="0"/>
              <a:t>Plenary</a:t>
            </a:r>
          </a:p>
        </p:txBody>
      </p:sp>
      <p:sp>
        <p:nvSpPr>
          <p:cNvPr id="3" name="Text Placeholder 2">
            <a:extLst>
              <a:ext uri="{FF2B5EF4-FFF2-40B4-BE49-F238E27FC236}">
                <a16:creationId xmlns:a16="http://schemas.microsoft.com/office/drawing/2014/main" id="{E66139D5-668D-4A3D-B6B6-F71EC385C8FF}"/>
              </a:ext>
            </a:extLst>
          </p:cNvPr>
          <p:cNvSpPr>
            <a:spLocks noGrp="1"/>
          </p:cNvSpPr>
          <p:nvPr>
            <p:ph type="body" idx="1"/>
          </p:nvPr>
        </p:nvSpPr>
        <p:spPr>
          <a:xfrm>
            <a:off x="826770" y="3244567"/>
            <a:ext cx="5074497" cy="1052633"/>
          </a:xfrm>
        </p:spPr>
        <p:txBody>
          <a:bodyPr>
            <a:noAutofit/>
          </a:bodyPr>
          <a:lstStyle/>
          <a:p>
            <a:r>
              <a:rPr lang="en-US" dirty="0"/>
              <a:t>Learners should </a:t>
            </a:r>
            <a:r>
              <a:rPr lang="en-US" dirty="0" err="1"/>
              <a:t>summarise</a:t>
            </a:r>
            <a:r>
              <a:rPr lang="en-US" dirty="0"/>
              <a:t> their learning from this session and then consider the following statement:</a:t>
            </a:r>
          </a:p>
        </p:txBody>
      </p:sp>
      <p:sp>
        <p:nvSpPr>
          <p:cNvPr id="8" name="Text Placeholder 7">
            <a:extLst>
              <a:ext uri="{FF2B5EF4-FFF2-40B4-BE49-F238E27FC236}">
                <a16:creationId xmlns:a16="http://schemas.microsoft.com/office/drawing/2014/main" id="{EEA947F5-DD66-4D26-BA34-D1D8F7CE9010}"/>
              </a:ext>
            </a:extLst>
          </p:cNvPr>
          <p:cNvSpPr>
            <a:spLocks noGrp="1"/>
          </p:cNvSpPr>
          <p:nvPr>
            <p:ph type="body" idx="14"/>
          </p:nvPr>
        </p:nvSpPr>
        <p:spPr>
          <a:xfrm>
            <a:off x="240632" y="3982241"/>
            <a:ext cx="5929162" cy="1328330"/>
          </a:xfrm>
        </p:spPr>
        <p:txBody>
          <a:bodyPr>
            <a:noAutofit/>
          </a:bodyPr>
          <a:lstStyle/>
          <a:p>
            <a:pPr marL="0" indent="0">
              <a:buNone/>
            </a:pPr>
            <a:r>
              <a:rPr lang="en-GB" sz="4800" dirty="0"/>
              <a:t>This data is my favourite because…</a:t>
            </a:r>
            <a:endParaRPr lang="en-US" sz="4800" dirty="0"/>
          </a:p>
        </p:txBody>
      </p:sp>
      <p:pic>
        <p:nvPicPr>
          <p:cNvPr id="13" name="Picture Placeholder 12" descr="Abstract background">
            <a:extLst>
              <a:ext uri="{FF2B5EF4-FFF2-40B4-BE49-F238E27FC236}">
                <a16:creationId xmlns:a16="http://schemas.microsoft.com/office/drawing/2014/main" id="{0B7AE772-6658-4E84-8EAA-F33DEF1CDE4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6" name="Slide Number Placeholder 5">
            <a:extLst>
              <a:ext uri="{FF2B5EF4-FFF2-40B4-BE49-F238E27FC236}">
                <a16:creationId xmlns:a16="http://schemas.microsoft.com/office/drawing/2014/main" id="{2B9E0CB5-2F64-4439-AFE9-1BB3ACE6FA9D}"/>
              </a:ext>
            </a:extLst>
          </p:cNvPr>
          <p:cNvSpPr>
            <a:spLocks noGrp="1"/>
          </p:cNvSpPr>
          <p:nvPr>
            <p:ph type="sldNum" sz="quarter" idx="12"/>
          </p:nvPr>
        </p:nvSpPr>
        <p:spPr/>
        <p:txBody>
          <a:bodyPr/>
          <a:lstStyle/>
          <a:p>
            <a:fld id="{8D581BC7-E183-40DB-AC97-C19EA4EB8894}" type="slidenum">
              <a:rPr lang="en-US" smtClean="0"/>
              <a:t>14</a:t>
            </a:fld>
            <a:endParaRPr lang="en-US" dirty="0"/>
          </a:p>
        </p:txBody>
      </p:sp>
    </p:spTree>
    <p:extLst>
      <p:ext uri="{BB962C8B-B14F-4D97-AF65-F5344CB8AC3E}">
        <p14:creationId xmlns:p14="http://schemas.microsoft.com/office/powerpoint/2010/main" val="1976194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6C22-D0C4-4D8E-86F7-1A902F1CA7AB}"/>
              </a:ext>
            </a:extLst>
          </p:cNvPr>
          <p:cNvSpPr>
            <a:spLocks noGrp="1"/>
          </p:cNvSpPr>
          <p:nvPr>
            <p:ph type="title"/>
          </p:nvPr>
        </p:nvSpPr>
        <p:spPr>
          <a:xfrm>
            <a:off x="116856" y="0"/>
            <a:ext cx="5021940" cy="804338"/>
          </a:xfrm>
        </p:spPr>
        <p:txBody>
          <a:bodyPr/>
          <a:lstStyle/>
          <a:p>
            <a:r>
              <a:rPr lang="en-US" dirty="0"/>
              <a:t>Plenary Prompts:</a:t>
            </a:r>
          </a:p>
        </p:txBody>
      </p:sp>
      <p:sp>
        <p:nvSpPr>
          <p:cNvPr id="7" name="Text Placeholder 6">
            <a:extLst>
              <a:ext uri="{FF2B5EF4-FFF2-40B4-BE49-F238E27FC236}">
                <a16:creationId xmlns:a16="http://schemas.microsoft.com/office/drawing/2014/main" id="{1EBE5B37-5B62-411B-BD45-E04DD958A3F9}"/>
              </a:ext>
            </a:extLst>
          </p:cNvPr>
          <p:cNvSpPr>
            <a:spLocks noGrp="1"/>
          </p:cNvSpPr>
          <p:nvPr>
            <p:ph type="body" idx="14"/>
          </p:nvPr>
        </p:nvSpPr>
        <p:spPr>
          <a:xfrm>
            <a:off x="104702" y="1054594"/>
            <a:ext cx="5869077" cy="2210173"/>
          </a:xfrm>
        </p:spPr>
        <p:txBody>
          <a:bodyPr>
            <a:normAutofit fontScale="92500" lnSpcReduction="10000"/>
          </a:bodyPr>
          <a:lstStyle/>
          <a:p>
            <a:pPr marL="0" indent="0">
              <a:buNone/>
            </a:pPr>
            <a:r>
              <a:rPr lang="en-GB" sz="2400" dirty="0"/>
              <a:t>This data is my favourite because:</a:t>
            </a:r>
          </a:p>
          <a:p>
            <a:r>
              <a:rPr lang="en-GB" sz="2400" dirty="0"/>
              <a:t>It shows that our Teacher entered and left our classroom at this time...</a:t>
            </a:r>
          </a:p>
          <a:p>
            <a:r>
              <a:rPr lang="en-GB" sz="2400" dirty="0"/>
              <a:t>It shows the times of sunrise and sunset were…</a:t>
            </a:r>
          </a:p>
          <a:p>
            <a:r>
              <a:rPr lang="en-GB" sz="2400" dirty="0"/>
              <a:t>I can see the highest/lowest temperature today was at… </a:t>
            </a:r>
          </a:p>
        </p:txBody>
      </p:sp>
      <p:pic>
        <p:nvPicPr>
          <p:cNvPr id="18" name="Picture Placeholder 17" descr="Abstract background">
            <a:extLst>
              <a:ext uri="{FF2B5EF4-FFF2-40B4-BE49-F238E27FC236}">
                <a16:creationId xmlns:a16="http://schemas.microsoft.com/office/drawing/2014/main" id="{FA9DAA9F-5926-4BC1-8F7B-06E0B1C2F013}"/>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5" name="Slide Number Placeholder 4">
            <a:extLst>
              <a:ext uri="{FF2B5EF4-FFF2-40B4-BE49-F238E27FC236}">
                <a16:creationId xmlns:a16="http://schemas.microsoft.com/office/drawing/2014/main" id="{1C5328BF-D489-4F39-BA27-5AD38E9116D8}"/>
              </a:ext>
            </a:extLst>
          </p:cNvPr>
          <p:cNvSpPr>
            <a:spLocks noGrp="1"/>
          </p:cNvSpPr>
          <p:nvPr>
            <p:ph type="sldNum" sz="quarter" idx="12"/>
          </p:nvPr>
        </p:nvSpPr>
        <p:spPr/>
        <p:txBody>
          <a:bodyPr/>
          <a:lstStyle/>
          <a:p>
            <a:fld id="{8D581BC7-E183-40DB-AC97-C19EA4EB8894}" type="slidenum">
              <a:rPr lang="en-US" smtClean="0"/>
              <a:pPr/>
              <a:t>15</a:t>
            </a:fld>
            <a:endParaRPr lang="en-US" dirty="0"/>
          </a:p>
        </p:txBody>
      </p:sp>
      <p:sp>
        <p:nvSpPr>
          <p:cNvPr id="10" name="Text Placeholder 6">
            <a:extLst>
              <a:ext uri="{FF2B5EF4-FFF2-40B4-BE49-F238E27FC236}">
                <a16:creationId xmlns:a16="http://schemas.microsoft.com/office/drawing/2014/main" id="{1EBE5B37-5B62-411B-BD45-E04DD958A3F9}"/>
              </a:ext>
            </a:extLst>
          </p:cNvPr>
          <p:cNvSpPr txBox="1">
            <a:spLocks/>
          </p:cNvSpPr>
          <p:nvPr/>
        </p:nvSpPr>
        <p:spPr>
          <a:xfrm>
            <a:off x="129008" y="3341997"/>
            <a:ext cx="5844771" cy="2537659"/>
          </a:xfrm>
          <a:prstGeom prst="rect">
            <a:avLst/>
          </a:prstGeom>
        </p:spPr>
        <p:txBody>
          <a:bodyPr vert="horz" lIns="0" tIns="0" rIns="0" bIns="0" rtlCol="0">
            <a:noAutofit/>
          </a:bodyPr>
          <a:lstStyle>
            <a:lvl1pPr marL="216000" indent="-216000" algn="l" defTabSz="914400" rtl="0" eaLnBrk="1" latinLnBrk="0" hangingPunct="1">
              <a:lnSpc>
                <a:spcPct val="100000"/>
              </a:lnSpc>
              <a:spcBef>
                <a:spcPts val="600"/>
              </a:spcBef>
              <a:buClr>
                <a:schemeClr val="tx1"/>
              </a:buClr>
              <a:buFont typeface="Courier New" panose="02070309020205020404" pitchFamily="49" charset="0"/>
              <a:buChar char="o"/>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buNone/>
            </a:pPr>
            <a:r>
              <a:rPr lang="en-GB" sz="2300" dirty="0"/>
              <a:t>I would like to learn more about this data because:</a:t>
            </a:r>
          </a:p>
          <a:p>
            <a:r>
              <a:rPr lang="en-GB" sz="2300" dirty="0"/>
              <a:t>I don’t know why I see X at this time/in this place.</a:t>
            </a:r>
          </a:p>
          <a:p>
            <a:r>
              <a:rPr lang="en-GB" sz="2300" dirty="0"/>
              <a:t>I wonder if I can improve the humidity/Lux levels/CO2 Levels.</a:t>
            </a:r>
          </a:p>
        </p:txBody>
      </p:sp>
    </p:spTree>
    <p:extLst>
      <p:ext uri="{BB962C8B-B14F-4D97-AF65-F5344CB8AC3E}">
        <p14:creationId xmlns:p14="http://schemas.microsoft.com/office/powerpoint/2010/main" val="9727448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6C22-D0C4-4D8E-86F7-1A902F1CA7AB}"/>
              </a:ext>
            </a:extLst>
          </p:cNvPr>
          <p:cNvSpPr>
            <a:spLocks noGrp="1"/>
          </p:cNvSpPr>
          <p:nvPr>
            <p:ph type="title"/>
          </p:nvPr>
        </p:nvSpPr>
        <p:spPr>
          <a:xfrm>
            <a:off x="116856" y="0"/>
            <a:ext cx="5021940" cy="804338"/>
          </a:xfrm>
        </p:spPr>
        <p:txBody>
          <a:bodyPr/>
          <a:lstStyle/>
          <a:p>
            <a:r>
              <a:rPr lang="en-US" dirty="0"/>
              <a:t>Plenary Prompts:</a:t>
            </a:r>
          </a:p>
        </p:txBody>
      </p:sp>
      <p:sp>
        <p:nvSpPr>
          <p:cNvPr id="7" name="Text Placeholder 6">
            <a:extLst>
              <a:ext uri="{FF2B5EF4-FFF2-40B4-BE49-F238E27FC236}">
                <a16:creationId xmlns:a16="http://schemas.microsoft.com/office/drawing/2014/main" id="{1EBE5B37-5B62-411B-BD45-E04DD958A3F9}"/>
              </a:ext>
            </a:extLst>
          </p:cNvPr>
          <p:cNvSpPr>
            <a:spLocks noGrp="1"/>
          </p:cNvSpPr>
          <p:nvPr>
            <p:ph type="body" idx="14"/>
          </p:nvPr>
        </p:nvSpPr>
        <p:spPr>
          <a:xfrm>
            <a:off x="104702" y="1054594"/>
            <a:ext cx="5869077" cy="2210173"/>
          </a:xfrm>
        </p:spPr>
        <p:txBody>
          <a:bodyPr>
            <a:normAutofit fontScale="92500" lnSpcReduction="20000"/>
          </a:bodyPr>
          <a:lstStyle/>
          <a:p>
            <a:pPr marL="0" indent="0">
              <a:buNone/>
            </a:pPr>
            <a:r>
              <a:rPr lang="en-GB" sz="2400" dirty="0"/>
              <a:t>I think the sensor should be placed here because:</a:t>
            </a:r>
          </a:p>
          <a:p>
            <a:r>
              <a:rPr lang="en-GB" sz="2400" dirty="0"/>
              <a:t>It will show if the levels of CO2 are safe during indoor PE.</a:t>
            </a:r>
          </a:p>
          <a:p>
            <a:r>
              <a:rPr lang="en-GB" sz="2400" dirty="0"/>
              <a:t>It will show motion for the highest number of learners in the school day.</a:t>
            </a:r>
          </a:p>
          <a:p>
            <a:r>
              <a:rPr lang="en-GB" sz="2400" dirty="0"/>
              <a:t>It will help use to improve our learning environment/timetable during the school day.</a:t>
            </a:r>
          </a:p>
        </p:txBody>
      </p:sp>
      <p:pic>
        <p:nvPicPr>
          <p:cNvPr id="18" name="Picture Placeholder 17" descr="Abstract background">
            <a:extLst>
              <a:ext uri="{FF2B5EF4-FFF2-40B4-BE49-F238E27FC236}">
                <a16:creationId xmlns:a16="http://schemas.microsoft.com/office/drawing/2014/main" id="{FA9DAA9F-5926-4BC1-8F7B-06E0B1C2F013}"/>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5" name="Slide Number Placeholder 4">
            <a:extLst>
              <a:ext uri="{FF2B5EF4-FFF2-40B4-BE49-F238E27FC236}">
                <a16:creationId xmlns:a16="http://schemas.microsoft.com/office/drawing/2014/main" id="{1C5328BF-D489-4F39-BA27-5AD38E9116D8}"/>
              </a:ext>
            </a:extLst>
          </p:cNvPr>
          <p:cNvSpPr>
            <a:spLocks noGrp="1"/>
          </p:cNvSpPr>
          <p:nvPr>
            <p:ph type="sldNum" sz="quarter" idx="12"/>
          </p:nvPr>
        </p:nvSpPr>
        <p:spPr/>
        <p:txBody>
          <a:bodyPr/>
          <a:lstStyle/>
          <a:p>
            <a:fld id="{8D581BC7-E183-40DB-AC97-C19EA4EB8894}" type="slidenum">
              <a:rPr lang="en-US" smtClean="0"/>
              <a:pPr/>
              <a:t>16</a:t>
            </a:fld>
            <a:endParaRPr lang="en-US" dirty="0"/>
          </a:p>
        </p:txBody>
      </p:sp>
      <p:sp>
        <p:nvSpPr>
          <p:cNvPr id="10" name="Text Placeholder 6">
            <a:extLst>
              <a:ext uri="{FF2B5EF4-FFF2-40B4-BE49-F238E27FC236}">
                <a16:creationId xmlns:a16="http://schemas.microsoft.com/office/drawing/2014/main" id="{1EBE5B37-5B62-411B-BD45-E04DD958A3F9}"/>
              </a:ext>
            </a:extLst>
          </p:cNvPr>
          <p:cNvSpPr txBox="1">
            <a:spLocks/>
          </p:cNvSpPr>
          <p:nvPr/>
        </p:nvSpPr>
        <p:spPr>
          <a:xfrm>
            <a:off x="129008" y="3341997"/>
            <a:ext cx="5844771" cy="2537659"/>
          </a:xfrm>
          <a:prstGeom prst="rect">
            <a:avLst/>
          </a:prstGeom>
        </p:spPr>
        <p:txBody>
          <a:bodyPr vert="horz" lIns="0" tIns="0" rIns="0" bIns="0" rtlCol="0">
            <a:noAutofit/>
          </a:bodyPr>
          <a:lstStyle>
            <a:lvl1pPr marL="216000" indent="-216000" algn="l" defTabSz="914400" rtl="0" eaLnBrk="1" latinLnBrk="0" hangingPunct="1">
              <a:lnSpc>
                <a:spcPct val="100000"/>
              </a:lnSpc>
              <a:spcBef>
                <a:spcPts val="600"/>
              </a:spcBef>
              <a:buClr>
                <a:schemeClr val="tx1"/>
              </a:buClr>
              <a:buFont typeface="Courier New" panose="02070309020205020404" pitchFamily="49" charset="0"/>
              <a:buChar char="o"/>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buNone/>
            </a:pPr>
            <a:r>
              <a:rPr lang="en-GB" sz="2300" dirty="0"/>
              <a:t>Learners should be invited to include their own prompts below:</a:t>
            </a:r>
          </a:p>
          <a:p>
            <a:endParaRPr lang="en-GB" sz="2300" dirty="0"/>
          </a:p>
        </p:txBody>
      </p:sp>
    </p:spTree>
    <p:extLst>
      <p:ext uri="{BB962C8B-B14F-4D97-AF65-F5344CB8AC3E}">
        <p14:creationId xmlns:p14="http://schemas.microsoft.com/office/powerpoint/2010/main" val="8275792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Abstract background&#10;">
            <a:extLst>
              <a:ext uri="{FF2B5EF4-FFF2-40B4-BE49-F238E27FC236}">
                <a16:creationId xmlns:a16="http://schemas.microsoft.com/office/drawing/2014/main" id="{403E5740-1FF0-42AF-A459-70BE0BD24FDC}"/>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a:stretch/>
        </p:blipFill>
        <p:spPr/>
      </p:pic>
      <p:sp>
        <p:nvSpPr>
          <p:cNvPr id="3" name="Subtitle 2">
            <a:extLst>
              <a:ext uri="{FF2B5EF4-FFF2-40B4-BE49-F238E27FC236}">
                <a16:creationId xmlns:a16="http://schemas.microsoft.com/office/drawing/2014/main" id="{FDFD3B61-D7B5-4C7A-80FB-02A3436F88E1}"/>
              </a:ext>
            </a:extLst>
          </p:cNvPr>
          <p:cNvSpPr>
            <a:spLocks noGrp="1"/>
          </p:cNvSpPr>
          <p:nvPr>
            <p:ph type="subTitle" idx="1"/>
          </p:nvPr>
        </p:nvSpPr>
        <p:spPr>
          <a:xfrm>
            <a:off x="6769768" y="3163765"/>
            <a:ext cx="4618957" cy="590626"/>
          </a:xfrm>
        </p:spPr>
        <p:txBody>
          <a:bodyPr>
            <a:normAutofit/>
          </a:bodyPr>
          <a:lstStyle/>
          <a:p>
            <a:r>
              <a:rPr lang="en-US" dirty="0"/>
              <a:t>IoT and Industry</a:t>
            </a:r>
          </a:p>
        </p:txBody>
      </p:sp>
      <p:sp>
        <p:nvSpPr>
          <p:cNvPr id="5" name="Rectangle 4"/>
          <p:cNvSpPr/>
          <p:nvPr/>
        </p:nvSpPr>
        <p:spPr>
          <a:xfrm>
            <a:off x="6220088" y="4810973"/>
            <a:ext cx="6096000" cy="1815882"/>
          </a:xfrm>
          <a:prstGeom prst="rect">
            <a:avLst/>
          </a:prstGeom>
        </p:spPr>
        <p:txBody>
          <a:bodyPr>
            <a:spAutoFit/>
          </a:bodyPr>
          <a:lstStyle/>
          <a:p>
            <a:r>
              <a:rPr lang="en-GB" sz="1600" dirty="0">
                <a:solidFill>
                  <a:schemeClr val="bg2"/>
                </a:solidFill>
                <a:ea typeface="Arial" panose="020B0604020202020204" pitchFamily="34" charset="0"/>
                <a:cs typeface="Arial" panose="020B0604020202020204" pitchFamily="34" charset="0"/>
              </a:rPr>
              <a:t>The use of IoT and Data in industry to develop efficiency, improve conditions or even reduce emissions. </a:t>
            </a:r>
          </a:p>
          <a:p>
            <a:r>
              <a:rPr lang="en-GB" sz="1600" dirty="0">
                <a:solidFill>
                  <a:schemeClr val="bg2"/>
                </a:solidFill>
                <a:ea typeface="Arial" panose="020B0604020202020204" pitchFamily="34" charset="0"/>
                <a:cs typeface="Arial" panose="020B0604020202020204" pitchFamily="34" charset="0"/>
              </a:rPr>
              <a:t>Learning about sensors gathering live data in industry/commercial settings. </a:t>
            </a:r>
          </a:p>
          <a:p>
            <a:endParaRPr lang="en-GB" sz="1600" dirty="0">
              <a:solidFill>
                <a:schemeClr val="bg2"/>
              </a:solidFill>
              <a:ea typeface="Arial" panose="020B0604020202020204" pitchFamily="34" charset="0"/>
              <a:cs typeface="Arial" panose="020B0604020202020204" pitchFamily="34" charset="0"/>
            </a:endParaRPr>
          </a:p>
          <a:p>
            <a:r>
              <a:rPr lang="en-GB" sz="1600" dirty="0">
                <a:solidFill>
                  <a:schemeClr val="bg2"/>
                </a:solidFill>
                <a:ea typeface="Arial" panose="020B0604020202020204" pitchFamily="34" charset="0"/>
                <a:cs typeface="Arial" panose="020B0604020202020204" pitchFamily="34" charset="0"/>
              </a:rPr>
              <a:t>Comparisons between data from various sources to further explore Industry Internet of Things (</a:t>
            </a:r>
            <a:r>
              <a:rPr lang="en-GB" sz="1600" dirty="0" err="1">
                <a:solidFill>
                  <a:schemeClr val="bg2"/>
                </a:solidFill>
                <a:ea typeface="Arial" panose="020B0604020202020204" pitchFamily="34" charset="0"/>
                <a:cs typeface="Arial" panose="020B0604020202020204" pitchFamily="34" charset="0"/>
              </a:rPr>
              <a:t>IIoT</a:t>
            </a:r>
            <a:r>
              <a:rPr lang="en-GB" sz="1600" dirty="0">
                <a:solidFill>
                  <a:schemeClr val="bg2"/>
                </a:solidFill>
                <a:ea typeface="Arial" panose="020B0604020202020204" pitchFamily="34" charset="0"/>
                <a:cs typeface="Arial" panose="020B0604020202020204" pitchFamily="34" charset="0"/>
              </a:rPr>
              <a:t>) and Commercial applications.</a:t>
            </a:r>
            <a:endParaRPr lang="en-GB" sz="1600" dirty="0">
              <a:solidFill>
                <a:schemeClr val="bg2"/>
              </a:solidFill>
            </a:endParaRPr>
          </a:p>
        </p:txBody>
      </p:sp>
      <p:sp>
        <p:nvSpPr>
          <p:cNvPr id="6" name="Title 1">
            <a:extLst>
              <a:ext uri="{FF2B5EF4-FFF2-40B4-BE49-F238E27FC236}">
                <a16:creationId xmlns:a16="http://schemas.microsoft.com/office/drawing/2014/main" id="{38FE528B-A51B-454F-A6C4-2E9F204CEC0C}"/>
              </a:ext>
            </a:extLst>
          </p:cNvPr>
          <p:cNvSpPr txBox="1">
            <a:spLocks/>
          </p:cNvSpPr>
          <p:nvPr/>
        </p:nvSpPr>
        <p:spPr>
          <a:xfrm>
            <a:off x="6700193" y="2391538"/>
            <a:ext cx="4618957" cy="2492461"/>
          </a:xfrm>
          <a:prstGeom prst="rect">
            <a:avLst/>
          </a:prstGeom>
        </p:spPr>
        <p:txBody>
          <a:bodyPr vert="horz" lIns="0" tIns="0" rIns="0" bIns="0" rtlCol="0" anchor="b" anchorCtr="0">
            <a:noAutofit/>
          </a:bodyPr>
          <a:lstStyle>
            <a:lvl1pPr algn="l" defTabSz="914400" rtl="0" eaLnBrk="1" latinLnBrk="0" hangingPunct="1">
              <a:lnSpc>
                <a:spcPct val="90000"/>
              </a:lnSpc>
              <a:spcBef>
                <a:spcPct val="0"/>
              </a:spcBef>
              <a:buNone/>
              <a:defRPr sz="6000" b="1" kern="1200">
                <a:solidFill>
                  <a:schemeClr val="bg2"/>
                </a:solidFill>
                <a:latin typeface="+mj-lt"/>
                <a:ea typeface="+mj-ea"/>
                <a:cs typeface="+mj-cs"/>
              </a:defRPr>
            </a:lvl1pPr>
          </a:lstStyle>
          <a:p>
            <a:r>
              <a:rPr lang="en-US" dirty="0"/>
              <a:t>Lesson 3:</a:t>
            </a:r>
            <a:br>
              <a:rPr lang="en-US" dirty="0"/>
            </a:br>
            <a:br>
              <a:rPr lang="en-US" dirty="0"/>
            </a:br>
            <a:endParaRPr lang="ru-RU" dirty="0"/>
          </a:p>
        </p:txBody>
      </p:sp>
    </p:spTree>
    <p:extLst>
      <p:ext uri="{BB962C8B-B14F-4D97-AF65-F5344CB8AC3E}">
        <p14:creationId xmlns:p14="http://schemas.microsoft.com/office/powerpoint/2010/main" val="3553498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26A0-76B0-4D92-8A3B-F4FB7FCBBD52}"/>
              </a:ext>
            </a:extLst>
          </p:cNvPr>
          <p:cNvSpPr>
            <a:spLocks noGrp="1"/>
          </p:cNvSpPr>
          <p:nvPr>
            <p:ph type="title"/>
          </p:nvPr>
        </p:nvSpPr>
        <p:spPr>
          <a:xfrm>
            <a:off x="210610" y="160623"/>
            <a:ext cx="5021940" cy="804338"/>
          </a:xfrm>
        </p:spPr>
        <p:txBody>
          <a:bodyPr/>
          <a:lstStyle/>
          <a:p>
            <a:r>
              <a:rPr lang="en-US" dirty="0"/>
              <a:t>Learning Intention:</a:t>
            </a:r>
          </a:p>
        </p:txBody>
      </p:sp>
      <p:sp>
        <p:nvSpPr>
          <p:cNvPr id="3" name="Text Placeholder 2">
            <a:extLst>
              <a:ext uri="{FF2B5EF4-FFF2-40B4-BE49-F238E27FC236}">
                <a16:creationId xmlns:a16="http://schemas.microsoft.com/office/drawing/2014/main" id="{A50184F8-7D3E-4F39-85DA-53F65AF618F6}"/>
              </a:ext>
            </a:extLst>
          </p:cNvPr>
          <p:cNvSpPr>
            <a:spLocks noGrp="1"/>
          </p:cNvSpPr>
          <p:nvPr>
            <p:ph type="body" idx="1"/>
          </p:nvPr>
        </p:nvSpPr>
        <p:spPr>
          <a:xfrm>
            <a:off x="77002" y="3069268"/>
            <a:ext cx="4205904" cy="518978"/>
          </a:xfrm>
        </p:spPr>
        <p:txBody>
          <a:bodyPr>
            <a:normAutofit/>
          </a:bodyPr>
          <a:lstStyle/>
          <a:p>
            <a:r>
              <a:rPr lang="en-US" sz="2800" dirty="0"/>
              <a:t>Success Criteria:</a:t>
            </a:r>
          </a:p>
        </p:txBody>
      </p:sp>
      <p:sp>
        <p:nvSpPr>
          <p:cNvPr id="5" name="Text Placeholder 4">
            <a:extLst>
              <a:ext uri="{FF2B5EF4-FFF2-40B4-BE49-F238E27FC236}">
                <a16:creationId xmlns:a16="http://schemas.microsoft.com/office/drawing/2014/main" id="{C7BC30F8-1890-4494-869A-DCD11E9F5FF4}"/>
              </a:ext>
            </a:extLst>
          </p:cNvPr>
          <p:cNvSpPr>
            <a:spLocks noGrp="1"/>
          </p:cNvSpPr>
          <p:nvPr>
            <p:ph type="body" idx="14"/>
          </p:nvPr>
        </p:nvSpPr>
        <p:spPr>
          <a:xfrm>
            <a:off x="210610" y="1176781"/>
            <a:ext cx="5021940" cy="672059"/>
          </a:xfrm>
        </p:spPr>
        <p:txBody>
          <a:bodyPr>
            <a:noAutofit/>
          </a:bodyPr>
          <a:lstStyle/>
          <a:p>
            <a:r>
              <a:rPr lang="en-GB" sz="3200" dirty="0"/>
              <a:t>We are learning about the importance of data collection and analysis.</a:t>
            </a:r>
            <a:endParaRPr lang="en-US" sz="3200" dirty="0"/>
          </a:p>
        </p:txBody>
      </p:sp>
      <p:pic>
        <p:nvPicPr>
          <p:cNvPr id="20" name="Picture Placeholder 19" descr="Abstract background">
            <a:extLst>
              <a:ext uri="{FF2B5EF4-FFF2-40B4-BE49-F238E27FC236}">
                <a16:creationId xmlns:a16="http://schemas.microsoft.com/office/drawing/2014/main" id="{61169563-0C6E-483D-91B6-7AB8952A8FAF}"/>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8" name="Slide Number Placeholder 7">
            <a:extLst>
              <a:ext uri="{FF2B5EF4-FFF2-40B4-BE49-F238E27FC236}">
                <a16:creationId xmlns:a16="http://schemas.microsoft.com/office/drawing/2014/main" id="{FE91C663-2D66-4255-91B4-906F720EB8BA}"/>
              </a:ext>
            </a:extLst>
          </p:cNvPr>
          <p:cNvSpPr>
            <a:spLocks noGrp="1"/>
          </p:cNvSpPr>
          <p:nvPr>
            <p:ph type="sldNum" sz="quarter" idx="12"/>
          </p:nvPr>
        </p:nvSpPr>
        <p:spPr/>
        <p:txBody>
          <a:bodyPr/>
          <a:lstStyle/>
          <a:p>
            <a:fld id="{8D581BC7-E183-40DB-AC97-C19EA4EB8894}" type="slidenum">
              <a:rPr lang="en-US" smtClean="0"/>
              <a:pPr/>
              <a:t>18</a:t>
            </a:fld>
            <a:endParaRPr lang="en-US" dirty="0"/>
          </a:p>
        </p:txBody>
      </p:sp>
      <p:sp>
        <p:nvSpPr>
          <p:cNvPr id="11" name="Text Placeholder 4">
            <a:extLst>
              <a:ext uri="{FF2B5EF4-FFF2-40B4-BE49-F238E27FC236}">
                <a16:creationId xmlns:a16="http://schemas.microsoft.com/office/drawing/2014/main" id="{C7BC30F8-1890-4494-869A-DCD11E9F5FF4}"/>
              </a:ext>
            </a:extLst>
          </p:cNvPr>
          <p:cNvSpPr txBox="1">
            <a:spLocks/>
          </p:cNvSpPr>
          <p:nvPr/>
        </p:nvSpPr>
        <p:spPr>
          <a:xfrm>
            <a:off x="77002" y="3588246"/>
            <a:ext cx="6026001" cy="2355689"/>
          </a:xfrm>
          <a:prstGeom prst="rect">
            <a:avLst/>
          </a:prstGeom>
        </p:spPr>
        <p:txBody>
          <a:bodyPr vert="horz" lIns="0" tIns="0" rIns="0" bIns="0" rtlCol="0">
            <a:noAutofit/>
          </a:bodyPr>
          <a:lstStyle>
            <a:lvl1pPr marL="0" indent="0" algn="l" defTabSz="914400" rtl="0" eaLnBrk="1" latinLnBrk="0" hangingPunct="1">
              <a:lnSpc>
                <a:spcPct val="100000"/>
              </a:lnSpc>
              <a:spcBef>
                <a:spcPts val="600"/>
              </a:spcBef>
              <a:buFont typeface="Arial" panose="020B0604020202020204" pitchFamily="34" charset="0"/>
              <a:buNone/>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r>
              <a:rPr lang="en-GB" sz="2500" dirty="0"/>
              <a:t>I can say how data can be used to develop industry and commerce. </a:t>
            </a:r>
          </a:p>
          <a:p>
            <a:pPr marL="285750" indent="-285750">
              <a:buFont typeface="Courier New" panose="02070309020205020404" pitchFamily="49" charset="0"/>
              <a:buChar char="o"/>
            </a:pPr>
            <a:r>
              <a:rPr lang="en-GB" sz="2500" dirty="0"/>
              <a:t>I can show how data analysis can be applied.</a:t>
            </a:r>
          </a:p>
          <a:p>
            <a:pPr marL="285750" indent="-285750">
              <a:buFont typeface="Courier New" panose="02070309020205020404" pitchFamily="49" charset="0"/>
              <a:buChar char="o"/>
            </a:pPr>
            <a:r>
              <a:rPr lang="en-GB" sz="2500" dirty="0"/>
              <a:t>I can show how to use data to improve industry/commercial environments. </a:t>
            </a:r>
          </a:p>
        </p:txBody>
      </p:sp>
    </p:spTree>
    <p:extLst>
      <p:ext uri="{BB962C8B-B14F-4D97-AF65-F5344CB8AC3E}">
        <p14:creationId xmlns:p14="http://schemas.microsoft.com/office/powerpoint/2010/main" val="17308197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243662"/>
            <a:ext cx="8382000" cy="569085"/>
          </a:xfrm>
        </p:spPr>
        <p:txBody>
          <a:bodyPr>
            <a:noAutofit/>
          </a:bodyPr>
          <a:lstStyle/>
          <a:p>
            <a:r>
              <a:rPr lang="en-GB" sz="2800" dirty="0"/>
              <a:t>Ample time should be allotted to complete research on preferred examples of Industry/Commercial IoT</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716867" y="3161953"/>
            <a:ext cx="8382000" cy="3688592"/>
          </a:xfrm>
        </p:spPr>
        <p:txBody>
          <a:bodyPr>
            <a:noAutofit/>
          </a:bodyPr>
          <a:lstStyle/>
          <a:p>
            <a:r>
              <a:rPr lang="en-GB" sz="2000" dirty="0"/>
              <a:t>Dynamic Positioning on large sea/ocean-going vessels to ensure a ship stays in the exact position it should be using automation and AI.</a:t>
            </a:r>
          </a:p>
          <a:p>
            <a:r>
              <a:rPr lang="en-GB" sz="2000" dirty="0"/>
              <a:t>IoT agriculture sensors that can be attached animals on a farm to monitor their health and wellbeing, and physical location.</a:t>
            </a:r>
          </a:p>
          <a:p>
            <a:r>
              <a:rPr lang="en-GB" sz="2000" dirty="0"/>
              <a:t>Biscuit factories ensuring that each biscuit is perfect through IoT technology.</a:t>
            </a:r>
          </a:p>
          <a:p>
            <a:r>
              <a:rPr lang="en-GB" sz="2000" dirty="0"/>
              <a:t>Football players wearing IoT devices to improve performance and monitor health.</a:t>
            </a:r>
          </a:p>
          <a:p>
            <a:r>
              <a:rPr lang="en-GB" sz="2000" dirty="0"/>
              <a:t>IoT sensors inside rugby balls.</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19</a:t>
            </a:fld>
            <a:endParaRPr lang="en-US" dirty="0"/>
          </a:p>
        </p:txBody>
      </p:sp>
      <p:sp>
        <p:nvSpPr>
          <p:cNvPr id="9" name="Rectangle 8"/>
          <p:cNvSpPr/>
          <p:nvPr/>
        </p:nvSpPr>
        <p:spPr>
          <a:xfrm>
            <a:off x="1133135" y="6232659"/>
            <a:ext cx="11058864" cy="461665"/>
          </a:xfrm>
          <a:prstGeom prst="rect">
            <a:avLst/>
          </a:prstGeom>
        </p:spPr>
        <p:txBody>
          <a:bodyPr wrap="square">
            <a:spAutoFit/>
          </a:bodyPr>
          <a:lstStyle/>
          <a:p>
            <a:r>
              <a:rPr lang="en-GB" sz="2400" dirty="0"/>
              <a:t>Learners can develop their own </a:t>
            </a:r>
            <a:r>
              <a:rPr lang="en-GB" sz="2400" dirty="0" err="1"/>
              <a:t>IIoT</a:t>
            </a:r>
            <a:r>
              <a:rPr lang="en-GB" sz="2400" dirty="0"/>
              <a:t> examples to be included here.</a:t>
            </a:r>
          </a:p>
        </p:txBody>
      </p:sp>
    </p:spTree>
    <p:extLst>
      <p:ext uri="{BB962C8B-B14F-4D97-AF65-F5344CB8AC3E}">
        <p14:creationId xmlns:p14="http://schemas.microsoft.com/office/powerpoint/2010/main" val="33081138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Abstract background&#10;">
            <a:extLst>
              <a:ext uri="{FF2B5EF4-FFF2-40B4-BE49-F238E27FC236}">
                <a16:creationId xmlns:a16="http://schemas.microsoft.com/office/drawing/2014/main" id="{403E5740-1FF0-42AF-A459-70BE0BD24FDC}"/>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EA4B7241-C2B7-4F61-A69C-236E16A5F62F}"/>
              </a:ext>
            </a:extLst>
          </p:cNvPr>
          <p:cNvSpPr>
            <a:spLocks noGrp="1"/>
          </p:cNvSpPr>
          <p:nvPr>
            <p:ph type="title"/>
          </p:nvPr>
        </p:nvSpPr>
        <p:spPr/>
        <p:txBody>
          <a:bodyPr/>
          <a:lstStyle/>
          <a:p>
            <a:r>
              <a:rPr lang="en-US" dirty="0"/>
              <a:t>Lesson 1:</a:t>
            </a:r>
            <a:br>
              <a:rPr lang="en-US" dirty="0"/>
            </a:br>
            <a:br>
              <a:rPr lang="en-US" dirty="0"/>
            </a:br>
            <a:endParaRPr lang="ru-RU" dirty="0"/>
          </a:p>
        </p:txBody>
      </p:sp>
      <p:sp>
        <p:nvSpPr>
          <p:cNvPr id="3" name="Subtitle 2">
            <a:extLst>
              <a:ext uri="{FF2B5EF4-FFF2-40B4-BE49-F238E27FC236}">
                <a16:creationId xmlns:a16="http://schemas.microsoft.com/office/drawing/2014/main" id="{FDFD3B61-D7B5-4C7A-80FB-02A3436F88E1}"/>
              </a:ext>
            </a:extLst>
          </p:cNvPr>
          <p:cNvSpPr>
            <a:spLocks noGrp="1"/>
          </p:cNvSpPr>
          <p:nvPr>
            <p:ph type="subTitle" idx="1"/>
          </p:nvPr>
        </p:nvSpPr>
        <p:spPr>
          <a:xfrm>
            <a:off x="6769768" y="3163765"/>
            <a:ext cx="4618957" cy="590626"/>
          </a:xfrm>
        </p:spPr>
        <p:txBody>
          <a:bodyPr>
            <a:normAutofit/>
          </a:bodyPr>
          <a:lstStyle/>
          <a:p>
            <a:r>
              <a:rPr lang="en-US" dirty="0"/>
              <a:t>What is IoT?</a:t>
            </a:r>
          </a:p>
        </p:txBody>
      </p:sp>
      <p:sp>
        <p:nvSpPr>
          <p:cNvPr id="5" name="Rectangle 4"/>
          <p:cNvSpPr/>
          <p:nvPr/>
        </p:nvSpPr>
        <p:spPr>
          <a:xfrm>
            <a:off x="6334540" y="5056061"/>
            <a:ext cx="6096000" cy="1200329"/>
          </a:xfrm>
          <a:prstGeom prst="rect">
            <a:avLst/>
          </a:prstGeom>
        </p:spPr>
        <p:txBody>
          <a:bodyPr>
            <a:spAutoFit/>
          </a:bodyPr>
          <a:lstStyle/>
          <a:p>
            <a:r>
              <a:rPr lang="en-GB" dirty="0">
                <a:solidFill>
                  <a:schemeClr val="bg2"/>
                </a:solidFill>
                <a:ea typeface="Arial" panose="020B0604020202020204" pitchFamily="34" charset="0"/>
                <a:cs typeface="Arial" panose="020B0604020202020204" pitchFamily="34" charset="0"/>
              </a:rPr>
              <a:t>This introductory session is about setting the scene for IoT. We will learn about sensors that gather live data in our everyday lives and how this is linked to a more global IoT network.</a:t>
            </a:r>
            <a:endParaRPr lang="en-GB" dirty="0">
              <a:solidFill>
                <a:schemeClr val="bg2"/>
              </a:solidFill>
            </a:endParaRPr>
          </a:p>
        </p:txBody>
      </p:sp>
    </p:spTree>
    <p:extLst>
      <p:ext uri="{BB962C8B-B14F-4D97-AF65-F5344CB8AC3E}">
        <p14:creationId xmlns:p14="http://schemas.microsoft.com/office/powerpoint/2010/main" val="298223155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243662"/>
            <a:ext cx="8382000" cy="569085"/>
          </a:xfrm>
        </p:spPr>
        <p:txBody>
          <a:bodyPr>
            <a:noAutofit/>
          </a:bodyPr>
          <a:lstStyle/>
          <a:p>
            <a:r>
              <a:rPr lang="en-GB" sz="2800" dirty="0"/>
              <a:t>Ample time should be allotted to complete research on preferred examples of Industry/Commercial IoT</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716867" y="3369733"/>
            <a:ext cx="8475132" cy="3480812"/>
          </a:xfrm>
        </p:spPr>
        <p:txBody>
          <a:bodyPr>
            <a:noAutofit/>
          </a:bodyPr>
          <a:lstStyle/>
          <a:p>
            <a:pPr marL="0" indent="0">
              <a:buNone/>
            </a:pPr>
            <a:r>
              <a:rPr lang="en-GB" sz="2400" dirty="0"/>
              <a:t>‘Inside the Factory’ offers insight into making certain foodstuffs – this needs to be accessed via BBC iPlayer and is </a:t>
            </a:r>
            <a:r>
              <a:rPr lang="en-GB" sz="2400" dirty="0">
                <a:solidFill>
                  <a:srgbClr val="00B0F0"/>
                </a:solidFill>
              </a:rPr>
              <a:t>not suitable for all learners</a:t>
            </a:r>
            <a:r>
              <a:rPr lang="en-GB" sz="2400" dirty="0"/>
              <a:t>. </a:t>
            </a:r>
          </a:p>
          <a:p>
            <a:endParaRPr lang="en-GB" sz="2400" dirty="0"/>
          </a:p>
          <a:p>
            <a:pPr marL="0" indent="0">
              <a:buNone/>
            </a:pPr>
            <a:r>
              <a:rPr lang="en-GB" sz="2400" dirty="0">
                <a:hlinkClick r:id="rId3"/>
              </a:rPr>
              <a:t>Click here</a:t>
            </a:r>
            <a:r>
              <a:rPr lang="en-GB" sz="2400" dirty="0"/>
              <a:t> or use the following link to find out more:</a:t>
            </a:r>
          </a:p>
          <a:p>
            <a:pPr marL="0" indent="0">
              <a:buNone/>
            </a:pPr>
            <a:endParaRPr lang="en-GB" sz="2400" dirty="0"/>
          </a:p>
          <a:p>
            <a:pPr marL="0" indent="0">
              <a:buNone/>
            </a:pPr>
            <a:r>
              <a:rPr lang="en-GB" sz="1600" u="sng" dirty="0">
                <a:hlinkClick r:id="rId3"/>
              </a:rPr>
              <a:t>https://www.bbc.co.uk/programmes/b07mddqk/episodes/player</a:t>
            </a:r>
            <a:endParaRPr lang="en-GB" sz="2400" dirty="0"/>
          </a:p>
          <a:p>
            <a:pPr marL="0" indent="0">
              <a:buNone/>
            </a:pPr>
            <a:endParaRPr lang="en-GB" sz="2400" dirty="0"/>
          </a:p>
          <a:p>
            <a:pPr marL="0" indent="0">
              <a:buNone/>
            </a:pPr>
            <a:endParaRPr lang="en-GB" sz="2400" dirty="0"/>
          </a:p>
          <a:p>
            <a:endParaRPr lang="en-GB" sz="2400" dirty="0"/>
          </a:p>
          <a:p>
            <a:endParaRPr lang="en-GB" sz="2400" dirty="0"/>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20</a:t>
            </a:fld>
            <a:endParaRPr lang="en-US" dirty="0"/>
          </a:p>
        </p:txBody>
      </p:sp>
      <p:sp>
        <p:nvSpPr>
          <p:cNvPr id="9" name="Rectangle 8"/>
          <p:cNvSpPr/>
          <p:nvPr/>
        </p:nvSpPr>
        <p:spPr>
          <a:xfrm>
            <a:off x="1133135" y="6232659"/>
            <a:ext cx="11058864" cy="461665"/>
          </a:xfrm>
          <a:prstGeom prst="rect">
            <a:avLst/>
          </a:prstGeom>
        </p:spPr>
        <p:txBody>
          <a:bodyPr wrap="square">
            <a:spAutoFit/>
          </a:bodyPr>
          <a:lstStyle/>
          <a:p>
            <a:r>
              <a:rPr lang="en-GB" sz="2400" dirty="0"/>
              <a:t>Learners can develop their own </a:t>
            </a:r>
            <a:r>
              <a:rPr lang="en-GB" sz="2400" dirty="0" err="1"/>
              <a:t>IIoT</a:t>
            </a:r>
            <a:r>
              <a:rPr lang="en-GB" sz="2400" dirty="0"/>
              <a:t> examples to be included here.</a:t>
            </a:r>
          </a:p>
        </p:txBody>
      </p:sp>
    </p:spTree>
    <p:extLst>
      <p:ext uri="{BB962C8B-B14F-4D97-AF65-F5344CB8AC3E}">
        <p14:creationId xmlns:p14="http://schemas.microsoft.com/office/powerpoint/2010/main" val="35544137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694853" y="69840"/>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1" y="1061647"/>
            <a:ext cx="8381999" cy="781816"/>
          </a:xfrm>
        </p:spPr>
        <p:txBody>
          <a:bodyPr>
            <a:noAutofit/>
          </a:bodyPr>
          <a:lstStyle/>
          <a:p>
            <a:r>
              <a:rPr lang="en-GB" sz="2800" dirty="0"/>
              <a:t>Ample time should be allotted to complete research on </a:t>
            </a:r>
            <a:r>
              <a:rPr lang="en-GB" sz="2800" dirty="0" err="1"/>
              <a:t>IIoT</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810000" y="2165684"/>
            <a:ext cx="8231204" cy="4692316"/>
          </a:xfrm>
        </p:spPr>
        <p:txBody>
          <a:bodyPr>
            <a:noAutofit/>
          </a:bodyPr>
          <a:lstStyle/>
          <a:p>
            <a:r>
              <a:rPr lang="en-GB" sz="2800" dirty="0"/>
              <a:t> Develop/design your own industrial machine, inspired by research, which uses IoT to support core functions. </a:t>
            </a:r>
          </a:p>
          <a:p>
            <a:r>
              <a:rPr lang="en-GB" sz="2800" dirty="0"/>
              <a:t> Create an exhibition in the classroom or in the wider school setting to exhibit these machines and illustrate their functions.</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21</a:t>
            </a:fld>
            <a:endParaRPr lang="en-US" dirty="0"/>
          </a:p>
        </p:txBody>
      </p:sp>
    </p:spTree>
    <p:extLst>
      <p:ext uri="{BB962C8B-B14F-4D97-AF65-F5344CB8AC3E}">
        <p14:creationId xmlns:p14="http://schemas.microsoft.com/office/powerpoint/2010/main" val="185510048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CB059-9E3B-4C24-8E61-717292C2944E}"/>
              </a:ext>
            </a:extLst>
          </p:cNvPr>
          <p:cNvSpPr>
            <a:spLocks noGrp="1"/>
          </p:cNvSpPr>
          <p:nvPr>
            <p:ph type="title"/>
          </p:nvPr>
        </p:nvSpPr>
        <p:spPr/>
        <p:txBody>
          <a:bodyPr/>
          <a:lstStyle/>
          <a:p>
            <a:r>
              <a:rPr lang="en-US" dirty="0"/>
              <a:t>Plenary</a:t>
            </a:r>
          </a:p>
        </p:txBody>
      </p:sp>
      <p:sp>
        <p:nvSpPr>
          <p:cNvPr id="3" name="Text Placeholder 2">
            <a:extLst>
              <a:ext uri="{FF2B5EF4-FFF2-40B4-BE49-F238E27FC236}">
                <a16:creationId xmlns:a16="http://schemas.microsoft.com/office/drawing/2014/main" id="{E66139D5-668D-4A3D-B6B6-F71EC385C8FF}"/>
              </a:ext>
            </a:extLst>
          </p:cNvPr>
          <p:cNvSpPr>
            <a:spLocks noGrp="1"/>
          </p:cNvSpPr>
          <p:nvPr>
            <p:ph type="body" idx="1"/>
          </p:nvPr>
        </p:nvSpPr>
        <p:spPr>
          <a:xfrm>
            <a:off x="826770" y="3244567"/>
            <a:ext cx="5074497" cy="1052633"/>
          </a:xfrm>
        </p:spPr>
        <p:txBody>
          <a:bodyPr>
            <a:noAutofit/>
          </a:bodyPr>
          <a:lstStyle/>
          <a:p>
            <a:r>
              <a:rPr lang="en-US" dirty="0"/>
              <a:t>Learners should </a:t>
            </a:r>
            <a:r>
              <a:rPr lang="en-US" dirty="0" err="1"/>
              <a:t>summarise</a:t>
            </a:r>
            <a:r>
              <a:rPr lang="en-US" dirty="0"/>
              <a:t> their learning from this session and then consider the following statement:</a:t>
            </a:r>
          </a:p>
        </p:txBody>
      </p:sp>
      <p:sp>
        <p:nvSpPr>
          <p:cNvPr id="8" name="Text Placeholder 7">
            <a:extLst>
              <a:ext uri="{FF2B5EF4-FFF2-40B4-BE49-F238E27FC236}">
                <a16:creationId xmlns:a16="http://schemas.microsoft.com/office/drawing/2014/main" id="{EEA947F5-DD66-4D26-BA34-D1D8F7CE9010}"/>
              </a:ext>
            </a:extLst>
          </p:cNvPr>
          <p:cNvSpPr>
            <a:spLocks noGrp="1"/>
          </p:cNvSpPr>
          <p:nvPr>
            <p:ph type="body" idx="14"/>
          </p:nvPr>
        </p:nvSpPr>
        <p:spPr>
          <a:xfrm>
            <a:off x="240632" y="3982241"/>
            <a:ext cx="5929162" cy="1328330"/>
          </a:xfrm>
        </p:spPr>
        <p:txBody>
          <a:bodyPr>
            <a:noAutofit/>
          </a:bodyPr>
          <a:lstStyle/>
          <a:p>
            <a:pPr marL="0" indent="0">
              <a:buNone/>
            </a:pPr>
            <a:r>
              <a:rPr lang="en-GB" sz="4800" dirty="0"/>
              <a:t>IoT is necessary in all industries because…</a:t>
            </a:r>
            <a:endParaRPr lang="en-US" sz="4800" dirty="0"/>
          </a:p>
        </p:txBody>
      </p:sp>
      <p:pic>
        <p:nvPicPr>
          <p:cNvPr id="13" name="Picture Placeholder 12" descr="Abstract background">
            <a:extLst>
              <a:ext uri="{FF2B5EF4-FFF2-40B4-BE49-F238E27FC236}">
                <a16:creationId xmlns:a16="http://schemas.microsoft.com/office/drawing/2014/main" id="{0B7AE772-6658-4E84-8EAA-F33DEF1CDE4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6" name="Slide Number Placeholder 5">
            <a:extLst>
              <a:ext uri="{FF2B5EF4-FFF2-40B4-BE49-F238E27FC236}">
                <a16:creationId xmlns:a16="http://schemas.microsoft.com/office/drawing/2014/main" id="{2B9E0CB5-2F64-4439-AFE9-1BB3ACE6FA9D}"/>
              </a:ext>
            </a:extLst>
          </p:cNvPr>
          <p:cNvSpPr>
            <a:spLocks noGrp="1"/>
          </p:cNvSpPr>
          <p:nvPr>
            <p:ph type="sldNum" sz="quarter" idx="12"/>
          </p:nvPr>
        </p:nvSpPr>
        <p:spPr/>
        <p:txBody>
          <a:bodyPr/>
          <a:lstStyle/>
          <a:p>
            <a:fld id="{8D581BC7-E183-40DB-AC97-C19EA4EB8894}" type="slidenum">
              <a:rPr lang="en-US" smtClean="0"/>
              <a:t>22</a:t>
            </a:fld>
            <a:endParaRPr lang="en-US" dirty="0"/>
          </a:p>
        </p:txBody>
      </p:sp>
    </p:spTree>
    <p:extLst>
      <p:ext uri="{BB962C8B-B14F-4D97-AF65-F5344CB8AC3E}">
        <p14:creationId xmlns:p14="http://schemas.microsoft.com/office/powerpoint/2010/main" val="27094045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6C22-D0C4-4D8E-86F7-1A902F1CA7AB}"/>
              </a:ext>
            </a:extLst>
          </p:cNvPr>
          <p:cNvSpPr>
            <a:spLocks noGrp="1"/>
          </p:cNvSpPr>
          <p:nvPr>
            <p:ph type="title"/>
          </p:nvPr>
        </p:nvSpPr>
        <p:spPr>
          <a:xfrm>
            <a:off x="116856" y="0"/>
            <a:ext cx="5021940" cy="804338"/>
          </a:xfrm>
        </p:spPr>
        <p:txBody>
          <a:bodyPr/>
          <a:lstStyle/>
          <a:p>
            <a:r>
              <a:rPr lang="en-US" dirty="0"/>
              <a:t>Plenary Prompts:</a:t>
            </a:r>
          </a:p>
        </p:txBody>
      </p:sp>
      <p:sp>
        <p:nvSpPr>
          <p:cNvPr id="7" name="Text Placeholder 6">
            <a:extLst>
              <a:ext uri="{FF2B5EF4-FFF2-40B4-BE49-F238E27FC236}">
                <a16:creationId xmlns:a16="http://schemas.microsoft.com/office/drawing/2014/main" id="{1EBE5B37-5B62-411B-BD45-E04DD958A3F9}"/>
              </a:ext>
            </a:extLst>
          </p:cNvPr>
          <p:cNvSpPr>
            <a:spLocks noGrp="1"/>
          </p:cNvSpPr>
          <p:nvPr>
            <p:ph type="body" idx="14"/>
          </p:nvPr>
        </p:nvSpPr>
        <p:spPr>
          <a:xfrm>
            <a:off x="116854" y="834517"/>
            <a:ext cx="5869077" cy="2210173"/>
          </a:xfrm>
        </p:spPr>
        <p:txBody>
          <a:bodyPr>
            <a:normAutofit fontScale="92500" lnSpcReduction="10000"/>
          </a:bodyPr>
          <a:lstStyle/>
          <a:p>
            <a:pPr marL="0" indent="0">
              <a:buNone/>
            </a:pPr>
            <a:r>
              <a:rPr lang="en-GB" sz="2400" dirty="0"/>
              <a:t>IoT is necessary in all industries because:</a:t>
            </a:r>
          </a:p>
          <a:p>
            <a:r>
              <a:rPr lang="en-GB" sz="2400" dirty="0"/>
              <a:t> It supports efficiency by...</a:t>
            </a:r>
          </a:p>
          <a:p>
            <a:r>
              <a:rPr lang="en-GB" sz="2400" dirty="0"/>
              <a:t> It develops uniformity…</a:t>
            </a:r>
          </a:p>
          <a:p>
            <a:r>
              <a:rPr lang="en-GB" sz="2400" dirty="0"/>
              <a:t> It helps the environment through reducing unnecessary emissions…</a:t>
            </a:r>
          </a:p>
          <a:p>
            <a:r>
              <a:rPr lang="en-GB" sz="2400" dirty="0"/>
              <a:t> AI is the future of industry. </a:t>
            </a:r>
          </a:p>
        </p:txBody>
      </p:sp>
      <p:pic>
        <p:nvPicPr>
          <p:cNvPr id="18" name="Picture Placeholder 17" descr="Abstract background">
            <a:extLst>
              <a:ext uri="{FF2B5EF4-FFF2-40B4-BE49-F238E27FC236}">
                <a16:creationId xmlns:a16="http://schemas.microsoft.com/office/drawing/2014/main" id="{FA9DAA9F-5926-4BC1-8F7B-06E0B1C2F013}"/>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5" name="Slide Number Placeholder 4">
            <a:extLst>
              <a:ext uri="{FF2B5EF4-FFF2-40B4-BE49-F238E27FC236}">
                <a16:creationId xmlns:a16="http://schemas.microsoft.com/office/drawing/2014/main" id="{1C5328BF-D489-4F39-BA27-5AD38E9116D8}"/>
              </a:ext>
            </a:extLst>
          </p:cNvPr>
          <p:cNvSpPr>
            <a:spLocks noGrp="1"/>
          </p:cNvSpPr>
          <p:nvPr>
            <p:ph type="sldNum" sz="quarter" idx="12"/>
          </p:nvPr>
        </p:nvSpPr>
        <p:spPr/>
        <p:txBody>
          <a:bodyPr/>
          <a:lstStyle/>
          <a:p>
            <a:fld id="{8D581BC7-E183-40DB-AC97-C19EA4EB8894}" type="slidenum">
              <a:rPr lang="en-US" smtClean="0"/>
              <a:pPr/>
              <a:t>23</a:t>
            </a:fld>
            <a:endParaRPr lang="en-US" dirty="0"/>
          </a:p>
        </p:txBody>
      </p:sp>
      <p:sp>
        <p:nvSpPr>
          <p:cNvPr id="10" name="Text Placeholder 6">
            <a:extLst>
              <a:ext uri="{FF2B5EF4-FFF2-40B4-BE49-F238E27FC236}">
                <a16:creationId xmlns:a16="http://schemas.microsoft.com/office/drawing/2014/main" id="{1EBE5B37-5B62-411B-BD45-E04DD958A3F9}"/>
              </a:ext>
            </a:extLst>
          </p:cNvPr>
          <p:cNvSpPr txBox="1">
            <a:spLocks/>
          </p:cNvSpPr>
          <p:nvPr/>
        </p:nvSpPr>
        <p:spPr>
          <a:xfrm>
            <a:off x="129008" y="3341997"/>
            <a:ext cx="5844771" cy="2537659"/>
          </a:xfrm>
          <a:prstGeom prst="rect">
            <a:avLst/>
          </a:prstGeom>
        </p:spPr>
        <p:txBody>
          <a:bodyPr vert="horz" lIns="0" tIns="0" rIns="0" bIns="0" rtlCol="0">
            <a:noAutofit/>
          </a:bodyPr>
          <a:lstStyle>
            <a:lvl1pPr marL="216000" indent="-216000" algn="l" defTabSz="914400" rtl="0" eaLnBrk="1" latinLnBrk="0" hangingPunct="1">
              <a:lnSpc>
                <a:spcPct val="100000"/>
              </a:lnSpc>
              <a:spcBef>
                <a:spcPts val="600"/>
              </a:spcBef>
              <a:buClr>
                <a:schemeClr val="tx1"/>
              </a:buClr>
              <a:buFont typeface="Courier New" panose="02070309020205020404" pitchFamily="49" charset="0"/>
              <a:buChar char="o"/>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buNone/>
            </a:pPr>
            <a:r>
              <a:rPr lang="en-GB" sz="2500" dirty="0"/>
              <a:t>IoT is not necessary in all industries because:</a:t>
            </a:r>
          </a:p>
          <a:p>
            <a:r>
              <a:rPr lang="en-GB" sz="2500" dirty="0"/>
              <a:t> It takes jobs from humans.</a:t>
            </a:r>
          </a:p>
          <a:p>
            <a:r>
              <a:rPr lang="en-GB" sz="2500" dirty="0"/>
              <a:t> AI cannot ‘feel’ like humans can.</a:t>
            </a:r>
          </a:p>
          <a:p>
            <a:r>
              <a:rPr lang="en-GB" sz="2500" dirty="0"/>
              <a:t> The ease in accessing data worldwide can be a security issue.</a:t>
            </a:r>
          </a:p>
        </p:txBody>
      </p:sp>
    </p:spTree>
    <p:extLst>
      <p:ext uri="{BB962C8B-B14F-4D97-AF65-F5344CB8AC3E}">
        <p14:creationId xmlns:p14="http://schemas.microsoft.com/office/powerpoint/2010/main" val="355225570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Abstract background&#10;">
            <a:extLst>
              <a:ext uri="{FF2B5EF4-FFF2-40B4-BE49-F238E27FC236}">
                <a16:creationId xmlns:a16="http://schemas.microsoft.com/office/drawing/2014/main" id="{403E5740-1FF0-42AF-A459-70BE0BD24FDC}"/>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EA4B7241-C2B7-4F61-A69C-236E16A5F62F}"/>
              </a:ext>
            </a:extLst>
          </p:cNvPr>
          <p:cNvSpPr>
            <a:spLocks noGrp="1"/>
          </p:cNvSpPr>
          <p:nvPr>
            <p:ph type="title"/>
          </p:nvPr>
        </p:nvSpPr>
        <p:spPr/>
        <p:txBody>
          <a:bodyPr/>
          <a:lstStyle/>
          <a:p>
            <a:r>
              <a:rPr lang="en-US" dirty="0"/>
              <a:t>Lesson 4:</a:t>
            </a:r>
            <a:br>
              <a:rPr lang="en-US" dirty="0"/>
            </a:br>
            <a:br>
              <a:rPr lang="en-US" dirty="0"/>
            </a:br>
            <a:endParaRPr lang="ru-RU" dirty="0"/>
          </a:p>
        </p:txBody>
      </p:sp>
      <p:sp>
        <p:nvSpPr>
          <p:cNvPr id="3" name="Subtitle 2">
            <a:extLst>
              <a:ext uri="{FF2B5EF4-FFF2-40B4-BE49-F238E27FC236}">
                <a16:creationId xmlns:a16="http://schemas.microsoft.com/office/drawing/2014/main" id="{FDFD3B61-D7B5-4C7A-80FB-02A3436F88E1}"/>
              </a:ext>
            </a:extLst>
          </p:cNvPr>
          <p:cNvSpPr>
            <a:spLocks noGrp="1"/>
          </p:cNvSpPr>
          <p:nvPr>
            <p:ph type="subTitle" idx="1"/>
          </p:nvPr>
        </p:nvSpPr>
        <p:spPr>
          <a:xfrm>
            <a:off x="6769768" y="3163765"/>
            <a:ext cx="4618957" cy="590626"/>
          </a:xfrm>
        </p:spPr>
        <p:txBody>
          <a:bodyPr>
            <a:normAutofit/>
          </a:bodyPr>
          <a:lstStyle/>
          <a:p>
            <a:r>
              <a:rPr lang="en-US" dirty="0"/>
              <a:t>Micro:Bits and IoT</a:t>
            </a:r>
          </a:p>
        </p:txBody>
      </p:sp>
      <p:sp>
        <p:nvSpPr>
          <p:cNvPr id="5" name="Rectangle 4"/>
          <p:cNvSpPr/>
          <p:nvPr/>
        </p:nvSpPr>
        <p:spPr>
          <a:xfrm>
            <a:off x="6108702" y="4917562"/>
            <a:ext cx="6096000" cy="1477328"/>
          </a:xfrm>
          <a:prstGeom prst="rect">
            <a:avLst/>
          </a:prstGeom>
        </p:spPr>
        <p:txBody>
          <a:bodyPr>
            <a:spAutoFit/>
          </a:bodyPr>
          <a:lstStyle/>
          <a:p>
            <a:r>
              <a:rPr lang="en-GB" dirty="0">
                <a:solidFill>
                  <a:schemeClr val="bg2"/>
                </a:solidFill>
                <a:ea typeface="Arial" panose="020B0604020202020204" pitchFamily="34" charset="0"/>
                <a:cs typeface="Arial" panose="020B0604020202020204" pitchFamily="34" charset="0"/>
              </a:rPr>
              <a:t>Data Collection through coding sensors. </a:t>
            </a:r>
          </a:p>
          <a:p>
            <a:endParaRPr lang="en-GB" dirty="0">
              <a:solidFill>
                <a:schemeClr val="bg2"/>
              </a:solidFill>
              <a:ea typeface="Arial" panose="020B0604020202020204" pitchFamily="34" charset="0"/>
              <a:cs typeface="Arial" panose="020B0604020202020204" pitchFamily="34" charset="0"/>
            </a:endParaRPr>
          </a:p>
          <a:p>
            <a:r>
              <a:rPr lang="en-GB" dirty="0">
                <a:solidFill>
                  <a:schemeClr val="bg2"/>
                </a:solidFill>
                <a:ea typeface="Arial" panose="020B0604020202020204" pitchFamily="34" charset="0"/>
                <a:cs typeface="Arial" panose="020B0604020202020204" pitchFamily="34" charset="0"/>
              </a:rPr>
              <a:t>Learners can subsequently compare the data they have collected to live data gathered from their own classrooms, to explore how they can maintain a better learning environment.</a:t>
            </a:r>
            <a:endParaRPr lang="en-GB" dirty="0">
              <a:solidFill>
                <a:schemeClr val="bg2"/>
              </a:solidFill>
            </a:endParaRPr>
          </a:p>
        </p:txBody>
      </p:sp>
    </p:spTree>
    <p:extLst>
      <p:ext uri="{BB962C8B-B14F-4D97-AF65-F5344CB8AC3E}">
        <p14:creationId xmlns:p14="http://schemas.microsoft.com/office/powerpoint/2010/main" val="347340519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26A0-76B0-4D92-8A3B-F4FB7FCBBD52}"/>
              </a:ext>
            </a:extLst>
          </p:cNvPr>
          <p:cNvSpPr>
            <a:spLocks noGrp="1"/>
          </p:cNvSpPr>
          <p:nvPr>
            <p:ph type="title"/>
          </p:nvPr>
        </p:nvSpPr>
        <p:spPr>
          <a:xfrm>
            <a:off x="210610" y="160623"/>
            <a:ext cx="5021940" cy="804338"/>
          </a:xfrm>
        </p:spPr>
        <p:txBody>
          <a:bodyPr/>
          <a:lstStyle/>
          <a:p>
            <a:r>
              <a:rPr lang="en-US" dirty="0"/>
              <a:t>Learning Intention:</a:t>
            </a:r>
          </a:p>
        </p:txBody>
      </p:sp>
      <p:sp>
        <p:nvSpPr>
          <p:cNvPr id="3" name="Text Placeholder 2">
            <a:extLst>
              <a:ext uri="{FF2B5EF4-FFF2-40B4-BE49-F238E27FC236}">
                <a16:creationId xmlns:a16="http://schemas.microsoft.com/office/drawing/2014/main" id="{A50184F8-7D3E-4F39-85DA-53F65AF618F6}"/>
              </a:ext>
            </a:extLst>
          </p:cNvPr>
          <p:cNvSpPr>
            <a:spLocks noGrp="1"/>
          </p:cNvSpPr>
          <p:nvPr>
            <p:ph type="body" idx="1"/>
          </p:nvPr>
        </p:nvSpPr>
        <p:spPr>
          <a:xfrm>
            <a:off x="77002" y="3069268"/>
            <a:ext cx="4205904" cy="518978"/>
          </a:xfrm>
        </p:spPr>
        <p:txBody>
          <a:bodyPr>
            <a:normAutofit/>
          </a:bodyPr>
          <a:lstStyle/>
          <a:p>
            <a:r>
              <a:rPr lang="en-US" sz="2800" dirty="0"/>
              <a:t>Success Criteria:</a:t>
            </a:r>
          </a:p>
        </p:txBody>
      </p:sp>
      <p:sp>
        <p:nvSpPr>
          <p:cNvPr id="5" name="Text Placeholder 4">
            <a:extLst>
              <a:ext uri="{FF2B5EF4-FFF2-40B4-BE49-F238E27FC236}">
                <a16:creationId xmlns:a16="http://schemas.microsoft.com/office/drawing/2014/main" id="{C7BC30F8-1890-4494-869A-DCD11E9F5FF4}"/>
              </a:ext>
            </a:extLst>
          </p:cNvPr>
          <p:cNvSpPr>
            <a:spLocks noGrp="1"/>
          </p:cNvSpPr>
          <p:nvPr>
            <p:ph type="body" idx="14"/>
          </p:nvPr>
        </p:nvSpPr>
        <p:spPr>
          <a:xfrm>
            <a:off x="210610" y="1176781"/>
            <a:ext cx="5021940" cy="672059"/>
          </a:xfrm>
        </p:spPr>
        <p:txBody>
          <a:bodyPr>
            <a:noAutofit/>
          </a:bodyPr>
          <a:lstStyle/>
          <a:p>
            <a:r>
              <a:rPr lang="en-GB" sz="3200" dirty="0"/>
              <a:t>We are learning about the importance of data collection and analysis.</a:t>
            </a:r>
            <a:endParaRPr lang="en-US" sz="3200" dirty="0"/>
          </a:p>
        </p:txBody>
      </p:sp>
      <p:pic>
        <p:nvPicPr>
          <p:cNvPr id="20" name="Picture Placeholder 19" descr="Abstract background">
            <a:extLst>
              <a:ext uri="{FF2B5EF4-FFF2-40B4-BE49-F238E27FC236}">
                <a16:creationId xmlns:a16="http://schemas.microsoft.com/office/drawing/2014/main" id="{61169563-0C6E-483D-91B6-7AB8952A8FAF}"/>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8" name="Slide Number Placeholder 7">
            <a:extLst>
              <a:ext uri="{FF2B5EF4-FFF2-40B4-BE49-F238E27FC236}">
                <a16:creationId xmlns:a16="http://schemas.microsoft.com/office/drawing/2014/main" id="{FE91C663-2D66-4255-91B4-906F720EB8BA}"/>
              </a:ext>
            </a:extLst>
          </p:cNvPr>
          <p:cNvSpPr>
            <a:spLocks noGrp="1"/>
          </p:cNvSpPr>
          <p:nvPr>
            <p:ph type="sldNum" sz="quarter" idx="12"/>
          </p:nvPr>
        </p:nvSpPr>
        <p:spPr/>
        <p:txBody>
          <a:bodyPr/>
          <a:lstStyle/>
          <a:p>
            <a:fld id="{8D581BC7-E183-40DB-AC97-C19EA4EB8894}" type="slidenum">
              <a:rPr lang="en-US" smtClean="0"/>
              <a:pPr/>
              <a:t>25</a:t>
            </a:fld>
            <a:endParaRPr lang="en-US" dirty="0"/>
          </a:p>
        </p:txBody>
      </p:sp>
      <p:sp>
        <p:nvSpPr>
          <p:cNvPr id="11" name="Text Placeholder 4">
            <a:extLst>
              <a:ext uri="{FF2B5EF4-FFF2-40B4-BE49-F238E27FC236}">
                <a16:creationId xmlns:a16="http://schemas.microsoft.com/office/drawing/2014/main" id="{C7BC30F8-1890-4494-869A-DCD11E9F5FF4}"/>
              </a:ext>
            </a:extLst>
          </p:cNvPr>
          <p:cNvSpPr txBox="1">
            <a:spLocks/>
          </p:cNvSpPr>
          <p:nvPr/>
        </p:nvSpPr>
        <p:spPr>
          <a:xfrm>
            <a:off x="77002" y="3588246"/>
            <a:ext cx="6026001" cy="2355689"/>
          </a:xfrm>
          <a:prstGeom prst="rect">
            <a:avLst/>
          </a:prstGeom>
        </p:spPr>
        <p:txBody>
          <a:bodyPr vert="horz" lIns="0" tIns="0" rIns="0" bIns="0" rtlCol="0">
            <a:noAutofit/>
          </a:bodyPr>
          <a:lstStyle>
            <a:lvl1pPr marL="0" indent="0" algn="l" defTabSz="914400" rtl="0" eaLnBrk="1" latinLnBrk="0" hangingPunct="1">
              <a:lnSpc>
                <a:spcPct val="100000"/>
              </a:lnSpc>
              <a:spcBef>
                <a:spcPts val="600"/>
              </a:spcBef>
              <a:buFont typeface="Arial" panose="020B0604020202020204" pitchFamily="34" charset="0"/>
              <a:buNone/>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r>
              <a:rPr lang="en-GB" sz="2600" dirty="0"/>
              <a:t>I can say how data can be used to develop industry/working environments. </a:t>
            </a:r>
          </a:p>
          <a:p>
            <a:pPr marL="285750" indent="-285750">
              <a:buFont typeface="Courier New" panose="02070309020205020404" pitchFamily="49" charset="0"/>
              <a:buChar char="o"/>
            </a:pPr>
            <a:r>
              <a:rPr lang="en-GB" sz="2600" dirty="0"/>
              <a:t>I can analyse data from my school.</a:t>
            </a:r>
          </a:p>
          <a:p>
            <a:pPr marL="285750" indent="-285750">
              <a:buFont typeface="Courier New" panose="02070309020205020404" pitchFamily="49" charset="0"/>
              <a:buChar char="o"/>
            </a:pPr>
            <a:r>
              <a:rPr lang="en-GB" sz="2600" dirty="0"/>
              <a:t>I can compare data from different settings. </a:t>
            </a:r>
          </a:p>
        </p:txBody>
      </p:sp>
    </p:spTree>
    <p:extLst>
      <p:ext uri="{BB962C8B-B14F-4D97-AF65-F5344CB8AC3E}">
        <p14:creationId xmlns:p14="http://schemas.microsoft.com/office/powerpoint/2010/main" val="267878635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069059"/>
            <a:ext cx="8382000" cy="569085"/>
          </a:xfrm>
        </p:spPr>
        <p:txBody>
          <a:bodyPr>
            <a:noAutofit/>
          </a:bodyPr>
          <a:lstStyle/>
          <a:p>
            <a:r>
              <a:rPr lang="en-GB" sz="2800" dirty="0"/>
              <a:t>Using and Coding Micro:Bits</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716867" y="2565400"/>
            <a:ext cx="8382000" cy="4285145"/>
          </a:xfrm>
        </p:spPr>
        <p:txBody>
          <a:bodyPr>
            <a:noAutofit/>
          </a:bodyPr>
          <a:lstStyle/>
          <a:p>
            <a:pPr marL="0" indent="0">
              <a:buNone/>
            </a:pPr>
            <a:r>
              <a:rPr lang="en-GB" sz="2800" dirty="0"/>
              <a:t>There are two beginner coding step counters for Micro:Bits which you can find by </a:t>
            </a:r>
            <a:r>
              <a:rPr lang="en-GB" sz="2800" dirty="0">
                <a:hlinkClick r:id="rId3"/>
              </a:rPr>
              <a:t>clicking here</a:t>
            </a:r>
            <a:r>
              <a:rPr lang="en-GB" sz="2800" dirty="0"/>
              <a:t> or </a:t>
            </a:r>
            <a:r>
              <a:rPr lang="en-GB" sz="2800" dirty="0">
                <a:hlinkClick r:id="rId4"/>
              </a:rPr>
              <a:t>clicking here</a:t>
            </a:r>
            <a:r>
              <a:rPr lang="en-GB" sz="2800" dirty="0"/>
              <a:t>. Alternatively you can paste the following URL into your web browser:</a:t>
            </a:r>
          </a:p>
          <a:p>
            <a:pPr marL="0" indent="0">
              <a:buNone/>
            </a:pPr>
            <a:endParaRPr lang="en-GB" sz="2800" dirty="0"/>
          </a:p>
          <a:p>
            <a:r>
              <a:rPr lang="en-GB" sz="2800" dirty="0"/>
              <a:t> https://microbit.org/projects/make-it-code-it/step-counter/</a:t>
            </a:r>
          </a:p>
          <a:p>
            <a:r>
              <a:rPr lang="en-GB" sz="2800" dirty="0"/>
              <a:t> https://microbit.org/projects/make-it-code-it/low-energy-step-counter/</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26</a:t>
            </a:fld>
            <a:endParaRPr lang="en-US" dirty="0"/>
          </a:p>
        </p:txBody>
      </p:sp>
    </p:spTree>
    <p:extLst>
      <p:ext uri="{BB962C8B-B14F-4D97-AF65-F5344CB8AC3E}">
        <p14:creationId xmlns:p14="http://schemas.microsoft.com/office/powerpoint/2010/main" val="15585488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Key Questions:</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069059"/>
            <a:ext cx="8382000" cy="513274"/>
          </a:xfrm>
        </p:spPr>
        <p:txBody>
          <a:bodyPr>
            <a:noAutofit/>
          </a:bodyPr>
          <a:lstStyle/>
          <a:p>
            <a:r>
              <a:rPr lang="en-GB" sz="2800" dirty="0"/>
              <a:t>As you familiarise yourselves with the step-counters.</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674533" y="2784095"/>
            <a:ext cx="8382000" cy="3132665"/>
          </a:xfrm>
        </p:spPr>
        <p:txBody>
          <a:bodyPr>
            <a:noAutofit/>
          </a:bodyPr>
          <a:lstStyle/>
          <a:p>
            <a:pPr marL="0" indent="0">
              <a:buNone/>
            </a:pPr>
            <a:r>
              <a:rPr lang="en-GB" sz="2800" dirty="0"/>
              <a:t> How many steps are there between the gym hall and our classroom?</a:t>
            </a:r>
          </a:p>
          <a:p>
            <a:pPr marL="0" indent="0">
              <a:buNone/>
            </a:pPr>
            <a:r>
              <a:rPr lang="en-GB" sz="2800" dirty="0"/>
              <a:t> Can you use the fewest steps to get around our classroom and the most?</a:t>
            </a:r>
          </a:p>
          <a:p>
            <a:pPr marL="0" indent="0">
              <a:buNone/>
            </a:pPr>
            <a:r>
              <a:rPr lang="en-GB" sz="2800" dirty="0"/>
              <a:t> Does everyone take the same number of steps when they cover certain distances?</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27</a:t>
            </a:fld>
            <a:endParaRPr lang="en-US" dirty="0"/>
          </a:p>
        </p:txBody>
      </p:sp>
      <p:sp>
        <p:nvSpPr>
          <p:cNvPr id="7" name="Rectangle 6"/>
          <p:cNvSpPr/>
          <p:nvPr/>
        </p:nvSpPr>
        <p:spPr>
          <a:xfrm>
            <a:off x="12356" y="6169320"/>
            <a:ext cx="12179644" cy="523220"/>
          </a:xfrm>
          <a:prstGeom prst="rect">
            <a:avLst/>
          </a:prstGeom>
        </p:spPr>
        <p:txBody>
          <a:bodyPr wrap="square">
            <a:spAutoFit/>
          </a:bodyPr>
          <a:lstStyle/>
          <a:p>
            <a:r>
              <a:rPr lang="en-GB" sz="2800" dirty="0">
                <a:solidFill>
                  <a:schemeClr val="bg2"/>
                </a:solidFill>
                <a:ea typeface="Arial" panose="020B0604020202020204" pitchFamily="34" charset="0"/>
                <a:cs typeface="Arial" panose="020B0604020202020204" pitchFamily="34" charset="0"/>
              </a:rPr>
              <a:t>Can you think of your own questions at this time? </a:t>
            </a:r>
            <a:endParaRPr lang="en-GB" sz="2800" dirty="0">
              <a:solidFill>
                <a:schemeClr val="bg2"/>
              </a:solidFill>
            </a:endParaRPr>
          </a:p>
        </p:txBody>
      </p:sp>
    </p:spTree>
    <p:extLst>
      <p:ext uri="{BB962C8B-B14F-4D97-AF65-F5344CB8AC3E}">
        <p14:creationId xmlns:p14="http://schemas.microsoft.com/office/powerpoint/2010/main" val="16381919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243662"/>
            <a:ext cx="8382000" cy="569085"/>
          </a:xfrm>
        </p:spPr>
        <p:txBody>
          <a:bodyPr>
            <a:noAutofit/>
          </a:bodyPr>
          <a:lstStyle/>
          <a:p>
            <a:r>
              <a:rPr lang="en-GB" sz="2800" dirty="0"/>
              <a:t>Use your Step-Counters alongside your sensors.</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763434" y="2981572"/>
            <a:ext cx="8276166" cy="4037798"/>
          </a:xfrm>
        </p:spPr>
        <p:txBody>
          <a:bodyPr>
            <a:noAutofit/>
          </a:bodyPr>
          <a:lstStyle/>
          <a:p>
            <a:pPr marL="0" indent="0">
              <a:buNone/>
            </a:pPr>
            <a:r>
              <a:rPr lang="en-GB" sz="3200" dirty="0"/>
              <a:t>Use these Micro:Bit step counters in the same locations as the sensors. </a:t>
            </a:r>
          </a:p>
          <a:p>
            <a:pPr marL="0" indent="0">
              <a:buNone/>
            </a:pPr>
            <a:r>
              <a:rPr lang="en-GB" sz="3200" dirty="0"/>
              <a:t>Collect a range of different step counter data sets and display these graphically either in bar graphs or using other methods.</a:t>
            </a:r>
          </a:p>
          <a:p>
            <a:pPr marL="0" indent="0">
              <a:buNone/>
            </a:pPr>
            <a:r>
              <a:rPr lang="en-GB" sz="3200" dirty="0"/>
              <a:t>Compare graphs to peers’ graphs.</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28</a:t>
            </a:fld>
            <a:endParaRPr lang="en-US" dirty="0"/>
          </a:p>
        </p:txBody>
      </p:sp>
    </p:spTree>
    <p:extLst>
      <p:ext uri="{BB962C8B-B14F-4D97-AF65-F5344CB8AC3E}">
        <p14:creationId xmlns:p14="http://schemas.microsoft.com/office/powerpoint/2010/main" val="340292767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Research and Explore:</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243662"/>
            <a:ext cx="8382000" cy="569085"/>
          </a:xfrm>
        </p:spPr>
        <p:txBody>
          <a:bodyPr>
            <a:noAutofit/>
          </a:bodyPr>
          <a:lstStyle/>
          <a:p>
            <a:r>
              <a:rPr lang="en-GB" sz="2800" dirty="0"/>
              <a:t>Use your Step-Counters alongside your sensors.</a:t>
            </a:r>
            <a:endParaRPr lang="en-US" sz="2800"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763434" y="2981572"/>
            <a:ext cx="8276166" cy="4037798"/>
          </a:xfrm>
        </p:spPr>
        <p:txBody>
          <a:bodyPr>
            <a:noAutofit/>
          </a:bodyPr>
          <a:lstStyle/>
          <a:p>
            <a:pPr marL="0" indent="0">
              <a:buNone/>
            </a:pPr>
            <a:r>
              <a:rPr lang="en-GB" sz="3200" dirty="0"/>
              <a:t>Compare the data collected from the Micro:Bits to the IoT sensor data from the same location.</a:t>
            </a:r>
          </a:p>
          <a:p>
            <a:pPr marL="0" indent="0">
              <a:buNone/>
            </a:pPr>
            <a:r>
              <a:rPr lang="en-GB" sz="3200" dirty="0"/>
              <a:t>Begin an investigation into:</a:t>
            </a:r>
          </a:p>
          <a:p>
            <a:pPr lvl="0"/>
            <a:r>
              <a:rPr lang="en-GB" sz="2800" i="1" dirty="0"/>
              <a:t>Does my pedometer number increase in direct proportion to the Motion Detection? </a:t>
            </a:r>
            <a:endParaRPr lang="en-GB" sz="2800" dirty="0"/>
          </a:p>
          <a:p>
            <a:pPr lvl="0"/>
            <a:r>
              <a:rPr lang="en-GB" sz="2800" i="1" dirty="0"/>
              <a:t>Can this be linked to CO</a:t>
            </a:r>
            <a:r>
              <a:rPr lang="en-GB" sz="2800" i="1" baseline="-25000" dirty="0"/>
              <a:t>2</a:t>
            </a:r>
            <a:r>
              <a:rPr lang="en-GB" sz="2800" i="1" dirty="0"/>
              <a:t> and if so, how?</a:t>
            </a:r>
            <a:endParaRPr lang="en-GB" sz="2800" dirty="0"/>
          </a:p>
          <a:p>
            <a:pPr marL="0" indent="0">
              <a:buNone/>
            </a:pPr>
            <a:r>
              <a:rPr lang="en-GB" sz="3200" dirty="0"/>
              <a:t> </a:t>
            </a:r>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29</a:t>
            </a:fld>
            <a:endParaRPr lang="en-US" dirty="0"/>
          </a:p>
        </p:txBody>
      </p:sp>
      <p:sp>
        <p:nvSpPr>
          <p:cNvPr id="2" name="Rectangle 1"/>
          <p:cNvSpPr/>
          <p:nvPr/>
        </p:nvSpPr>
        <p:spPr>
          <a:xfrm>
            <a:off x="-3852" y="6055014"/>
            <a:ext cx="12195852" cy="646331"/>
          </a:xfrm>
          <a:prstGeom prst="rect">
            <a:avLst/>
          </a:prstGeom>
        </p:spPr>
        <p:txBody>
          <a:bodyPr wrap="square">
            <a:spAutoFit/>
          </a:bodyPr>
          <a:lstStyle/>
          <a:p>
            <a:pPr>
              <a:spcBef>
                <a:spcPts val="600"/>
              </a:spcBef>
              <a:spcAft>
                <a:spcPts val="600"/>
              </a:spcAft>
            </a:pPr>
            <a:r>
              <a:rPr lang="en-GB" dirty="0">
                <a:solidFill>
                  <a:schemeClr val="accent1">
                    <a:lumMod val="25000"/>
                    <a:lumOff val="75000"/>
                  </a:schemeClr>
                </a:solidFill>
                <a:ea typeface="Arial" panose="020B0604020202020204" pitchFamily="34" charset="0"/>
                <a:cs typeface="Arial" panose="020B0604020202020204" pitchFamily="34" charset="0"/>
              </a:rPr>
              <a:t>Learners are welcome to develop their own avenues for research on this topic but should be mindful of the question: </a:t>
            </a:r>
            <a:r>
              <a:rPr lang="en-GB" i="1" dirty="0">
                <a:solidFill>
                  <a:schemeClr val="accent1">
                    <a:lumMod val="25000"/>
                    <a:lumOff val="75000"/>
                  </a:schemeClr>
                </a:solidFill>
                <a:ea typeface="Arial" panose="020B0604020202020204" pitchFamily="34" charset="0"/>
                <a:cs typeface="Arial" panose="020B0604020202020204" pitchFamily="34" charset="0"/>
              </a:rPr>
              <a:t>How can I make this a fair test?</a:t>
            </a:r>
            <a:endParaRPr lang="en-GB" sz="2000" dirty="0">
              <a:solidFill>
                <a:schemeClr val="accent1">
                  <a:lumMod val="25000"/>
                  <a:lumOff val="75000"/>
                </a:schemeClr>
              </a:solidFill>
              <a:effectLst/>
              <a:ea typeface="Times New Roman" panose="02020603050405020304" pitchFamily="18" charset="0"/>
            </a:endParaRPr>
          </a:p>
        </p:txBody>
      </p:sp>
    </p:spTree>
    <p:extLst>
      <p:ext uri="{BB962C8B-B14F-4D97-AF65-F5344CB8AC3E}">
        <p14:creationId xmlns:p14="http://schemas.microsoft.com/office/powerpoint/2010/main" val="3165488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4B26A0-76B0-4D92-8A3B-F4FB7FCBBD52}"/>
              </a:ext>
            </a:extLst>
          </p:cNvPr>
          <p:cNvSpPr>
            <a:spLocks noGrp="1"/>
          </p:cNvSpPr>
          <p:nvPr>
            <p:ph type="title"/>
          </p:nvPr>
        </p:nvSpPr>
        <p:spPr/>
        <p:txBody>
          <a:bodyPr/>
          <a:lstStyle/>
          <a:p>
            <a:r>
              <a:rPr lang="en-US" dirty="0"/>
              <a:t>Learning Intention:</a:t>
            </a:r>
          </a:p>
        </p:txBody>
      </p:sp>
      <p:sp>
        <p:nvSpPr>
          <p:cNvPr id="3" name="Text Placeholder 2">
            <a:extLst>
              <a:ext uri="{FF2B5EF4-FFF2-40B4-BE49-F238E27FC236}">
                <a16:creationId xmlns:a16="http://schemas.microsoft.com/office/drawing/2014/main" id="{A50184F8-7D3E-4F39-85DA-53F65AF618F6}"/>
              </a:ext>
            </a:extLst>
          </p:cNvPr>
          <p:cNvSpPr>
            <a:spLocks noGrp="1"/>
          </p:cNvSpPr>
          <p:nvPr>
            <p:ph type="body" idx="1"/>
          </p:nvPr>
        </p:nvSpPr>
        <p:spPr>
          <a:xfrm>
            <a:off x="778643" y="3904172"/>
            <a:ext cx="4205904" cy="518978"/>
          </a:xfrm>
        </p:spPr>
        <p:txBody>
          <a:bodyPr>
            <a:normAutofit/>
          </a:bodyPr>
          <a:lstStyle/>
          <a:p>
            <a:r>
              <a:rPr lang="en-US" sz="2800" dirty="0"/>
              <a:t>Success Criteria:</a:t>
            </a:r>
          </a:p>
        </p:txBody>
      </p:sp>
      <p:sp>
        <p:nvSpPr>
          <p:cNvPr id="5" name="Text Placeholder 4">
            <a:extLst>
              <a:ext uri="{FF2B5EF4-FFF2-40B4-BE49-F238E27FC236}">
                <a16:creationId xmlns:a16="http://schemas.microsoft.com/office/drawing/2014/main" id="{C7BC30F8-1890-4494-869A-DCD11E9F5FF4}"/>
              </a:ext>
            </a:extLst>
          </p:cNvPr>
          <p:cNvSpPr>
            <a:spLocks noGrp="1"/>
          </p:cNvSpPr>
          <p:nvPr>
            <p:ph type="body" idx="14"/>
          </p:nvPr>
        </p:nvSpPr>
        <p:spPr>
          <a:xfrm>
            <a:off x="803276" y="3174914"/>
            <a:ext cx="5021940" cy="672059"/>
          </a:xfrm>
        </p:spPr>
        <p:txBody>
          <a:bodyPr>
            <a:noAutofit/>
          </a:bodyPr>
          <a:lstStyle/>
          <a:p>
            <a:r>
              <a:rPr lang="en-GB" sz="2400" dirty="0"/>
              <a:t>We are learning about the importance of data collection and analysis.</a:t>
            </a:r>
            <a:endParaRPr lang="en-US" sz="2400" dirty="0"/>
          </a:p>
        </p:txBody>
      </p:sp>
      <p:pic>
        <p:nvPicPr>
          <p:cNvPr id="20" name="Picture Placeholder 19" descr="Abstract background">
            <a:extLst>
              <a:ext uri="{FF2B5EF4-FFF2-40B4-BE49-F238E27FC236}">
                <a16:creationId xmlns:a16="http://schemas.microsoft.com/office/drawing/2014/main" id="{61169563-0C6E-483D-91B6-7AB8952A8FAF}"/>
              </a:ext>
            </a:extLst>
          </p:cNvPr>
          <p:cNvPicPr>
            <a:picLocks noGrp="1" noChangeAspect="1"/>
          </p:cNvPicPr>
          <p:nvPr>
            <p:ph type="pic" sz="quarter" idx="15"/>
          </p:nvPr>
        </p:nvPicPr>
        <p:blipFill rotWithShape="1">
          <a:blip r:embed="rId2">
            <a:extLst>
              <a:ext uri="{28A0092B-C50C-407E-A947-70E740481C1C}">
                <a14:useLocalDpi xmlns:a14="http://schemas.microsoft.com/office/drawing/2010/main" val="0"/>
              </a:ext>
            </a:extLst>
          </a:blip>
          <a:srcRect/>
          <a:stretch/>
        </p:blipFill>
        <p:spPr/>
      </p:pic>
      <p:sp>
        <p:nvSpPr>
          <p:cNvPr id="8" name="Slide Number Placeholder 7">
            <a:extLst>
              <a:ext uri="{FF2B5EF4-FFF2-40B4-BE49-F238E27FC236}">
                <a16:creationId xmlns:a16="http://schemas.microsoft.com/office/drawing/2014/main" id="{FE91C663-2D66-4255-91B4-906F720EB8BA}"/>
              </a:ext>
            </a:extLst>
          </p:cNvPr>
          <p:cNvSpPr>
            <a:spLocks noGrp="1"/>
          </p:cNvSpPr>
          <p:nvPr>
            <p:ph type="sldNum" sz="quarter" idx="12"/>
          </p:nvPr>
        </p:nvSpPr>
        <p:spPr/>
        <p:txBody>
          <a:bodyPr/>
          <a:lstStyle/>
          <a:p>
            <a:fld id="{8D581BC7-E183-40DB-AC97-C19EA4EB8894}" type="slidenum">
              <a:rPr lang="en-US" smtClean="0"/>
              <a:pPr/>
              <a:t>3</a:t>
            </a:fld>
            <a:endParaRPr lang="en-US" dirty="0"/>
          </a:p>
        </p:txBody>
      </p:sp>
      <p:sp>
        <p:nvSpPr>
          <p:cNvPr id="11" name="Text Placeholder 4">
            <a:extLst>
              <a:ext uri="{FF2B5EF4-FFF2-40B4-BE49-F238E27FC236}">
                <a16:creationId xmlns:a16="http://schemas.microsoft.com/office/drawing/2014/main" id="{C7BC30F8-1890-4494-869A-DCD11E9F5FF4}"/>
              </a:ext>
            </a:extLst>
          </p:cNvPr>
          <p:cNvSpPr txBox="1">
            <a:spLocks/>
          </p:cNvSpPr>
          <p:nvPr/>
        </p:nvSpPr>
        <p:spPr>
          <a:xfrm>
            <a:off x="803276" y="4301467"/>
            <a:ext cx="5021940" cy="1809660"/>
          </a:xfrm>
          <a:prstGeom prst="rect">
            <a:avLst/>
          </a:prstGeom>
        </p:spPr>
        <p:txBody>
          <a:bodyPr vert="horz" lIns="0" tIns="0" rIns="0" bIns="0" rtlCol="0">
            <a:normAutofit/>
          </a:bodyPr>
          <a:lstStyle>
            <a:lvl1pPr marL="0" indent="0" algn="l" defTabSz="914400" rtl="0" eaLnBrk="1" latinLnBrk="0" hangingPunct="1">
              <a:lnSpc>
                <a:spcPct val="100000"/>
              </a:lnSpc>
              <a:spcBef>
                <a:spcPts val="600"/>
              </a:spcBef>
              <a:buFont typeface="Arial" panose="020B0604020202020204" pitchFamily="34" charset="0"/>
              <a:buNone/>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285750" indent="-285750">
              <a:buFont typeface="Courier New" panose="02070309020205020404" pitchFamily="49" charset="0"/>
              <a:buChar char="o"/>
            </a:pPr>
            <a:r>
              <a:rPr lang="en-GB" sz="2000" dirty="0"/>
              <a:t>I can explain a definition of the Internet of Things. </a:t>
            </a:r>
          </a:p>
          <a:p>
            <a:pPr marL="285750" indent="-285750">
              <a:buFont typeface="Courier New" panose="02070309020205020404" pitchFamily="49" charset="0"/>
              <a:buChar char="o"/>
            </a:pPr>
            <a:r>
              <a:rPr lang="en-GB" sz="2000" dirty="0"/>
              <a:t>I can analyse use of Connected Devices</a:t>
            </a:r>
          </a:p>
          <a:p>
            <a:pPr marL="285750" indent="-285750">
              <a:buFont typeface="Courier New" panose="02070309020205020404" pitchFamily="49" charset="0"/>
              <a:buChar char="o"/>
            </a:pPr>
            <a:r>
              <a:rPr lang="en-GB" sz="2000" dirty="0"/>
              <a:t>I can discuss and share my IoT research with others</a:t>
            </a:r>
          </a:p>
        </p:txBody>
      </p:sp>
    </p:spTree>
    <p:extLst>
      <p:ext uri="{BB962C8B-B14F-4D97-AF65-F5344CB8AC3E}">
        <p14:creationId xmlns:p14="http://schemas.microsoft.com/office/powerpoint/2010/main" val="290511190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CB059-9E3B-4C24-8E61-717292C2944E}"/>
              </a:ext>
            </a:extLst>
          </p:cNvPr>
          <p:cNvSpPr>
            <a:spLocks noGrp="1"/>
          </p:cNvSpPr>
          <p:nvPr>
            <p:ph type="title"/>
          </p:nvPr>
        </p:nvSpPr>
        <p:spPr>
          <a:xfrm>
            <a:off x="240632" y="0"/>
            <a:ext cx="4464049" cy="804338"/>
          </a:xfrm>
        </p:spPr>
        <p:txBody>
          <a:bodyPr/>
          <a:lstStyle/>
          <a:p>
            <a:r>
              <a:rPr lang="en-US" dirty="0"/>
              <a:t>Plenary</a:t>
            </a:r>
          </a:p>
        </p:txBody>
      </p:sp>
      <p:sp>
        <p:nvSpPr>
          <p:cNvPr id="3" name="Text Placeholder 2">
            <a:extLst>
              <a:ext uri="{FF2B5EF4-FFF2-40B4-BE49-F238E27FC236}">
                <a16:creationId xmlns:a16="http://schemas.microsoft.com/office/drawing/2014/main" id="{E66139D5-668D-4A3D-B6B6-F71EC385C8FF}"/>
              </a:ext>
            </a:extLst>
          </p:cNvPr>
          <p:cNvSpPr>
            <a:spLocks noGrp="1"/>
          </p:cNvSpPr>
          <p:nvPr>
            <p:ph type="body" idx="1"/>
          </p:nvPr>
        </p:nvSpPr>
        <p:spPr>
          <a:xfrm>
            <a:off x="667964" y="1147625"/>
            <a:ext cx="5074497" cy="1052633"/>
          </a:xfrm>
        </p:spPr>
        <p:txBody>
          <a:bodyPr>
            <a:noAutofit/>
          </a:bodyPr>
          <a:lstStyle/>
          <a:p>
            <a:r>
              <a:rPr lang="en-US" sz="2800" dirty="0"/>
              <a:t>Learners should </a:t>
            </a:r>
            <a:r>
              <a:rPr lang="en-US" sz="2800" dirty="0" err="1"/>
              <a:t>summarise</a:t>
            </a:r>
            <a:r>
              <a:rPr lang="en-US" sz="2800" dirty="0"/>
              <a:t> their learning from this session and then consider the following questions:</a:t>
            </a:r>
          </a:p>
        </p:txBody>
      </p:sp>
      <p:sp>
        <p:nvSpPr>
          <p:cNvPr id="8" name="Text Placeholder 7">
            <a:extLst>
              <a:ext uri="{FF2B5EF4-FFF2-40B4-BE49-F238E27FC236}">
                <a16:creationId xmlns:a16="http://schemas.microsoft.com/office/drawing/2014/main" id="{EEA947F5-DD66-4D26-BA34-D1D8F7CE9010}"/>
              </a:ext>
            </a:extLst>
          </p:cNvPr>
          <p:cNvSpPr>
            <a:spLocks noGrp="1"/>
          </p:cNvSpPr>
          <p:nvPr>
            <p:ph type="body" idx="14"/>
          </p:nvPr>
        </p:nvSpPr>
        <p:spPr>
          <a:xfrm>
            <a:off x="240632" y="3098800"/>
            <a:ext cx="5929162" cy="2780856"/>
          </a:xfrm>
        </p:spPr>
        <p:txBody>
          <a:bodyPr>
            <a:noAutofit/>
          </a:bodyPr>
          <a:lstStyle/>
          <a:p>
            <a:r>
              <a:rPr lang="en-GB" sz="2800" dirty="0"/>
              <a:t> How can I make this a fair test?</a:t>
            </a:r>
          </a:p>
          <a:p>
            <a:r>
              <a:rPr lang="en-GB" sz="2800" dirty="0"/>
              <a:t> Does my pedometer number increase in direct proportion to the Motion Detection? </a:t>
            </a:r>
          </a:p>
          <a:p>
            <a:r>
              <a:rPr lang="en-GB" sz="2800" dirty="0"/>
              <a:t> Can this be linked to CO2 and if so, how?</a:t>
            </a:r>
          </a:p>
        </p:txBody>
      </p:sp>
      <p:pic>
        <p:nvPicPr>
          <p:cNvPr id="13" name="Picture Placeholder 12" descr="Abstract background">
            <a:extLst>
              <a:ext uri="{FF2B5EF4-FFF2-40B4-BE49-F238E27FC236}">
                <a16:creationId xmlns:a16="http://schemas.microsoft.com/office/drawing/2014/main" id="{0B7AE772-6658-4E84-8EAA-F33DEF1CDE4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6" name="Slide Number Placeholder 5">
            <a:extLst>
              <a:ext uri="{FF2B5EF4-FFF2-40B4-BE49-F238E27FC236}">
                <a16:creationId xmlns:a16="http://schemas.microsoft.com/office/drawing/2014/main" id="{2B9E0CB5-2F64-4439-AFE9-1BB3ACE6FA9D}"/>
              </a:ext>
            </a:extLst>
          </p:cNvPr>
          <p:cNvSpPr>
            <a:spLocks noGrp="1"/>
          </p:cNvSpPr>
          <p:nvPr>
            <p:ph type="sldNum" sz="quarter" idx="12"/>
          </p:nvPr>
        </p:nvSpPr>
        <p:spPr/>
        <p:txBody>
          <a:bodyPr/>
          <a:lstStyle/>
          <a:p>
            <a:fld id="{8D581BC7-E183-40DB-AC97-C19EA4EB8894}" type="slidenum">
              <a:rPr lang="en-US" smtClean="0"/>
              <a:t>30</a:t>
            </a:fld>
            <a:endParaRPr lang="en-US" dirty="0"/>
          </a:p>
        </p:txBody>
      </p:sp>
    </p:spTree>
    <p:extLst>
      <p:ext uri="{BB962C8B-B14F-4D97-AF65-F5344CB8AC3E}">
        <p14:creationId xmlns:p14="http://schemas.microsoft.com/office/powerpoint/2010/main" val="35815557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1F97-1677-43C0-8ED0-4CB92A533315}"/>
              </a:ext>
            </a:extLst>
          </p:cNvPr>
          <p:cNvSpPr>
            <a:spLocks noGrp="1"/>
          </p:cNvSpPr>
          <p:nvPr>
            <p:ph type="title"/>
          </p:nvPr>
        </p:nvSpPr>
        <p:spPr/>
        <p:txBody>
          <a:bodyPr/>
          <a:lstStyle/>
          <a:p>
            <a:r>
              <a:rPr lang="en-US" dirty="0"/>
              <a:t>Curricular Links</a:t>
            </a:r>
          </a:p>
        </p:txBody>
      </p:sp>
      <p:sp>
        <p:nvSpPr>
          <p:cNvPr id="3" name="Text Placeholder 2">
            <a:extLst>
              <a:ext uri="{FF2B5EF4-FFF2-40B4-BE49-F238E27FC236}">
                <a16:creationId xmlns:a16="http://schemas.microsoft.com/office/drawing/2014/main" id="{477ADD4D-2C19-4F7E-B75C-08B47053AF74}"/>
              </a:ext>
            </a:extLst>
          </p:cNvPr>
          <p:cNvSpPr>
            <a:spLocks noGrp="1"/>
          </p:cNvSpPr>
          <p:nvPr>
            <p:ph type="body" idx="1"/>
          </p:nvPr>
        </p:nvSpPr>
        <p:spPr/>
        <p:txBody>
          <a:bodyPr>
            <a:noAutofit/>
          </a:bodyPr>
          <a:lstStyle/>
          <a:p>
            <a:r>
              <a:rPr lang="en-US" sz="2800" dirty="0"/>
              <a:t>Numeracy &amp; </a:t>
            </a:r>
            <a:r>
              <a:rPr lang="en-US" sz="2800" dirty="0" err="1"/>
              <a:t>Maths</a:t>
            </a:r>
            <a:endParaRPr lang="en-US" sz="2800" dirty="0"/>
          </a:p>
          <a:p>
            <a:r>
              <a:rPr lang="en-US" sz="2800" dirty="0"/>
              <a:t>Literacy</a:t>
            </a:r>
          </a:p>
          <a:p>
            <a:r>
              <a:rPr lang="en-US" sz="2800" dirty="0"/>
              <a:t>Technology</a:t>
            </a:r>
          </a:p>
          <a:p>
            <a:r>
              <a:rPr lang="en-US" sz="2800" dirty="0"/>
              <a:t>Social Studies</a:t>
            </a:r>
          </a:p>
        </p:txBody>
      </p:sp>
      <p:sp>
        <p:nvSpPr>
          <p:cNvPr id="8" name="Text Placeholder 7">
            <a:extLst>
              <a:ext uri="{FF2B5EF4-FFF2-40B4-BE49-F238E27FC236}">
                <a16:creationId xmlns:a16="http://schemas.microsoft.com/office/drawing/2014/main" id="{6C47BEEC-998C-4585-8B1A-09116FD17BCF}"/>
              </a:ext>
            </a:extLst>
          </p:cNvPr>
          <p:cNvSpPr>
            <a:spLocks noGrp="1"/>
          </p:cNvSpPr>
          <p:nvPr>
            <p:ph type="body" idx="33"/>
          </p:nvPr>
        </p:nvSpPr>
        <p:spPr>
          <a:xfrm>
            <a:off x="5267325" y="1126345"/>
            <a:ext cx="6856942" cy="4753312"/>
          </a:xfrm>
        </p:spPr>
        <p:txBody>
          <a:bodyPr>
            <a:normAutofit/>
          </a:bodyPr>
          <a:lstStyle/>
          <a:p>
            <a:r>
              <a:rPr lang="en-US" sz="4000" dirty="0">
                <a:solidFill>
                  <a:schemeClr val="accent1">
                    <a:lumMod val="25000"/>
                    <a:lumOff val="75000"/>
                  </a:schemeClr>
                </a:solidFill>
              </a:rPr>
              <a:t>Numeracy &amp; </a:t>
            </a:r>
            <a:r>
              <a:rPr lang="en-US" sz="4000" dirty="0" err="1">
                <a:solidFill>
                  <a:schemeClr val="accent1">
                    <a:lumMod val="25000"/>
                    <a:lumOff val="75000"/>
                  </a:schemeClr>
                </a:solidFill>
              </a:rPr>
              <a:t>Maths</a:t>
            </a:r>
            <a:endParaRPr lang="en-GB" sz="4000" dirty="0">
              <a:solidFill>
                <a:schemeClr val="accent1">
                  <a:lumMod val="25000"/>
                  <a:lumOff val="75000"/>
                </a:schemeClr>
              </a:solidFill>
            </a:endParaRPr>
          </a:p>
          <a:p>
            <a:endParaRPr lang="en-GB" dirty="0"/>
          </a:p>
          <a:p>
            <a:r>
              <a:rPr lang="en-GB" sz="2000" dirty="0"/>
              <a:t>MNU 2-10b   I can carry out practical tasks and investigations involving timed events and can explain which unit of time would be most appropriate to use. </a:t>
            </a:r>
          </a:p>
          <a:p>
            <a:r>
              <a:rPr lang="en-GB" sz="2000" dirty="0"/>
              <a:t>MNU 2-20a   Having discussed the variety of ways and range of media used to present data, I can interpret and draw conclusions from the information displayed, recognising that the presentation may be misleading. 	</a:t>
            </a:r>
          </a:p>
          <a:p>
            <a:r>
              <a:rPr lang="en-GB" sz="2000" dirty="0"/>
              <a:t>MTH 2-21a  I can display data in a clear way using a suitable scale, by choosing appropriately from an extended range of tables, charts, diagrams and graphs, making effective use of technology. </a:t>
            </a:r>
          </a:p>
        </p:txBody>
      </p:sp>
      <p:sp>
        <p:nvSpPr>
          <p:cNvPr id="6" name="Slide Number Placeholder 5">
            <a:extLst>
              <a:ext uri="{FF2B5EF4-FFF2-40B4-BE49-F238E27FC236}">
                <a16:creationId xmlns:a16="http://schemas.microsoft.com/office/drawing/2014/main" id="{7CF693C1-BDA6-43BD-BFD6-4BAE7901B070}"/>
              </a:ext>
            </a:extLst>
          </p:cNvPr>
          <p:cNvSpPr>
            <a:spLocks noGrp="1"/>
          </p:cNvSpPr>
          <p:nvPr>
            <p:ph type="sldNum" sz="quarter" idx="12"/>
          </p:nvPr>
        </p:nvSpPr>
        <p:spPr/>
        <p:txBody>
          <a:bodyPr/>
          <a:lstStyle/>
          <a:p>
            <a:fld id="{8D581BC7-E183-40DB-AC97-C19EA4EB8894}" type="slidenum">
              <a:rPr lang="en-US" smtClean="0"/>
              <a:t>31</a:t>
            </a:fld>
            <a:endParaRPr lang="en-US" dirty="0"/>
          </a:p>
        </p:txBody>
      </p:sp>
    </p:spTree>
    <p:extLst>
      <p:ext uri="{BB962C8B-B14F-4D97-AF65-F5344CB8AC3E}">
        <p14:creationId xmlns:p14="http://schemas.microsoft.com/office/powerpoint/2010/main" val="17635999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1F97-1677-43C0-8ED0-4CB92A533315}"/>
              </a:ext>
            </a:extLst>
          </p:cNvPr>
          <p:cNvSpPr>
            <a:spLocks noGrp="1"/>
          </p:cNvSpPr>
          <p:nvPr>
            <p:ph type="title"/>
          </p:nvPr>
        </p:nvSpPr>
        <p:spPr/>
        <p:txBody>
          <a:bodyPr/>
          <a:lstStyle/>
          <a:p>
            <a:r>
              <a:rPr lang="en-US" dirty="0"/>
              <a:t>Curricular Links</a:t>
            </a:r>
          </a:p>
        </p:txBody>
      </p:sp>
      <p:sp>
        <p:nvSpPr>
          <p:cNvPr id="3" name="Text Placeholder 2">
            <a:extLst>
              <a:ext uri="{FF2B5EF4-FFF2-40B4-BE49-F238E27FC236}">
                <a16:creationId xmlns:a16="http://schemas.microsoft.com/office/drawing/2014/main" id="{477ADD4D-2C19-4F7E-B75C-08B47053AF74}"/>
              </a:ext>
            </a:extLst>
          </p:cNvPr>
          <p:cNvSpPr>
            <a:spLocks noGrp="1"/>
          </p:cNvSpPr>
          <p:nvPr>
            <p:ph type="body" idx="1"/>
          </p:nvPr>
        </p:nvSpPr>
        <p:spPr/>
        <p:txBody>
          <a:bodyPr>
            <a:noAutofit/>
          </a:bodyPr>
          <a:lstStyle/>
          <a:p>
            <a:r>
              <a:rPr lang="en-US" sz="2800" dirty="0"/>
              <a:t>Numeracy &amp; </a:t>
            </a:r>
            <a:r>
              <a:rPr lang="en-US" sz="2800" dirty="0" err="1"/>
              <a:t>Maths</a:t>
            </a:r>
            <a:endParaRPr lang="en-US" sz="2800" dirty="0"/>
          </a:p>
          <a:p>
            <a:r>
              <a:rPr lang="en-US" sz="2800" dirty="0"/>
              <a:t>Literacy</a:t>
            </a:r>
          </a:p>
          <a:p>
            <a:r>
              <a:rPr lang="en-US" sz="2800" dirty="0"/>
              <a:t>Technology</a:t>
            </a:r>
          </a:p>
          <a:p>
            <a:r>
              <a:rPr lang="en-US" sz="2800" dirty="0"/>
              <a:t>Social Studies</a:t>
            </a:r>
          </a:p>
        </p:txBody>
      </p:sp>
      <p:sp>
        <p:nvSpPr>
          <p:cNvPr id="8" name="Text Placeholder 7">
            <a:extLst>
              <a:ext uri="{FF2B5EF4-FFF2-40B4-BE49-F238E27FC236}">
                <a16:creationId xmlns:a16="http://schemas.microsoft.com/office/drawing/2014/main" id="{6C47BEEC-998C-4585-8B1A-09116FD17BCF}"/>
              </a:ext>
            </a:extLst>
          </p:cNvPr>
          <p:cNvSpPr>
            <a:spLocks noGrp="1"/>
          </p:cNvSpPr>
          <p:nvPr>
            <p:ph type="body" idx="33"/>
          </p:nvPr>
        </p:nvSpPr>
        <p:spPr>
          <a:xfrm>
            <a:off x="5335058" y="644439"/>
            <a:ext cx="6856942" cy="5532524"/>
          </a:xfrm>
        </p:spPr>
        <p:txBody>
          <a:bodyPr>
            <a:normAutofit fontScale="92500" lnSpcReduction="20000"/>
          </a:bodyPr>
          <a:lstStyle/>
          <a:p>
            <a:r>
              <a:rPr lang="en-GB" sz="4000" dirty="0">
                <a:solidFill>
                  <a:schemeClr val="accent1">
                    <a:lumMod val="25000"/>
                    <a:lumOff val="75000"/>
                  </a:schemeClr>
                </a:solidFill>
              </a:rPr>
              <a:t>Literacy</a:t>
            </a:r>
          </a:p>
          <a:p>
            <a:endParaRPr lang="en-GB" dirty="0"/>
          </a:p>
          <a:p>
            <a:r>
              <a:rPr lang="en-GB" sz="2000" dirty="0"/>
              <a:t>ENG 2-27a  I am learning to use language and style in a way which engages and/or influences my reader. </a:t>
            </a:r>
          </a:p>
          <a:p>
            <a:r>
              <a:rPr lang="en-GB" sz="2000" dirty="0"/>
              <a:t>LIT 2-02a   When I engage with others, I can respond in ways appropriate to my role, show that I value others’ contributions and use these to build on thinking.</a:t>
            </a:r>
          </a:p>
          <a:p>
            <a:r>
              <a:rPr lang="en-GB" sz="2000" dirty="0"/>
              <a:t>LIT 2-14a   Using what I know about the features of different types of texts, I can find, select and sort information from a variety of sources and use this for different purposes. 	</a:t>
            </a:r>
          </a:p>
          <a:p>
            <a:r>
              <a:rPr lang="en-GB" sz="2000" dirty="0"/>
              <a:t>LIT 2-25a   I can use my notes and other types of writing to help me understand information and ideas, explore problems, make decisions, generate and develop and develop ideas or create new text. I recognise the need to acknowledge my sources and can do this appropriately.</a:t>
            </a:r>
          </a:p>
          <a:p>
            <a:r>
              <a:rPr lang="en-GB" sz="2000" dirty="0"/>
              <a:t>LIT 2-26a   By considering the type of text I am creating, I can select ideas and relevant information, organise these in an appropriate way for my purpose and use suitable vocabulary for my audience. </a:t>
            </a:r>
          </a:p>
          <a:p>
            <a:r>
              <a:rPr lang="en-GB" sz="2000" dirty="0"/>
              <a:t>LIT 2-29a   I can persuade, argue, explore issues or express an opinion using relevant supporting detail and/or evidence. </a:t>
            </a:r>
          </a:p>
        </p:txBody>
      </p:sp>
      <p:sp>
        <p:nvSpPr>
          <p:cNvPr id="6" name="Slide Number Placeholder 5">
            <a:extLst>
              <a:ext uri="{FF2B5EF4-FFF2-40B4-BE49-F238E27FC236}">
                <a16:creationId xmlns:a16="http://schemas.microsoft.com/office/drawing/2014/main" id="{7CF693C1-BDA6-43BD-BFD6-4BAE7901B070}"/>
              </a:ext>
            </a:extLst>
          </p:cNvPr>
          <p:cNvSpPr>
            <a:spLocks noGrp="1"/>
          </p:cNvSpPr>
          <p:nvPr>
            <p:ph type="sldNum" sz="quarter" idx="12"/>
          </p:nvPr>
        </p:nvSpPr>
        <p:spPr/>
        <p:txBody>
          <a:bodyPr/>
          <a:lstStyle/>
          <a:p>
            <a:fld id="{8D581BC7-E183-40DB-AC97-C19EA4EB8894}" type="slidenum">
              <a:rPr lang="en-US" smtClean="0"/>
              <a:t>32</a:t>
            </a:fld>
            <a:endParaRPr lang="en-US" dirty="0"/>
          </a:p>
        </p:txBody>
      </p:sp>
    </p:spTree>
    <p:extLst>
      <p:ext uri="{BB962C8B-B14F-4D97-AF65-F5344CB8AC3E}">
        <p14:creationId xmlns:p14="http://schemas.microsoft.com/office/powerpoint/2010/main" val="34702650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1F97-1677-43C0-8ED0-4CB92A533315}"/>
              </a:ext>
            </a:extLst>
          </p:cNvPr>
          <p:cNvSpPr>
            <a:spLocks noGrp="1"/>
          </p:cNvSpPr>
          <p:nvPr>
            <p:ph type="title"/>
          </p:nvPr>
        </p:nvSpPr>
        <p:spPr/>
        <p:txBody>
          <a:bodyPr/>
          <a:lstStyle/>
          <a:p>
            <a:r>
              <a:rPr lang="en-US" dirty="0"/>
              <a:t>Curricular Links</a:t>
            </a:r>
          </a:p>
        </p:txBody>
      </p:sp>
      <p:sp>
        <p:nvSpPr>
          <p:cNvPr id="3" name="Text Placeholder 2">
            <a:extLst>
              <a:ext uri="{FF2B5EF4-FFF2-40B4-BE49-F238E27FC236}">
                <a16:creationId xmlns:a16="http://schemas.microsoft.com/office/drawing/2014/main" id="{477ADD4D-2C19-4F7E-B75C-08B47053AF74}"/>
              </a:ext>
            </a:extLst>
          </p:cNvPr>
          <p:cNvSpPr>
            <a:spLocks noGrp="1"/>
          </p:cNvSpPr>
          <p:nvPr>
            <p:ph type="body" idx="1"/>
          </p:nvPr>
        </p:nvSpPr>
        <p:spPr/>
        <p:txBody>
          <a:bodyPr>
            <a:noAutofit/>
          </a:bodyPr>
          <a:lstStyle/>
          <a:p>
            <a:r>
              <a:rPr lang="en-US" sz="2800" dirty="0"/>
              <a:t>Numeracy &amp; </a:t>
            </a:r>
            <a:r>
              <a:rPr lang="en-US" sz="2800" dirty="0" err="1"/>
              <a:t>Maths</a:t>
            </a:r>
            <a:endParaRPr lang="en-US" sz="2800" dirty="0"/>
          </a:p>
          <a:p>
            <a:r>
              <a:rPr lang="en-US" sz="2800" dirty="0"/>
              <a:t>Literacy</a:t>
            </a:r>
          </a:p>
          <a:p>
            <a:r>
              <a:rPr lang="en-US" sz="2800" dirty="0"/>
              <a:t>Technology</a:t>
            </a:r>
          </a:p>
          <a:p>
            <a:r>
              <a:rPr lang="en-US" sz="2800" dirty="0"/>
              <a:t>Social Studies</a:t>
            </a:r>
          </a:p>
        </p:txBody>
      </p:sp>
      <p:sp>
        <p:nvSpPr>
          <p:cNvPr id="8" name="Text Placeholder 7">
            <a:extLst>
              <a:ext uri="{FF2B5EF4-FFF2-40B4-BE49-F238E27FC236}">
                <a16:creationId xmlns:a16="http://schemas.microsoft.com/office/drawing/2014/main" id="{6C47BEEC-998C-4585-8B1A-09116FD17BCF}"/>
              </a:ext>
            </a:extLst>
          </p:cNvPr>
          <p:cNvSpPr>
            <a:spLocks noGrp="1"/>
          </p:cNvSpPr>
          <p:nvPr>
            <p:ph type="body" idx="33"/>
          </p:nvPr>
        </p:nvSpPr>
        <p:spPr>
          <a:xfrm>
            <a:off x="5267325" y="1557867"/>
            <a:ext cx="6856942" cy="4321790"/>
          </a:xfrm>
        </p:spPr>
        <p:txBody>
          <a:bodyPr>
            <a:normAutofit/>
          </a:bodyPr>
          <a:lstStyle/>
          <a:p>
            <a:r>
              <a:rPr lang="en-GB" sz="4000" dirty="0">
                <a:solidFill>
                  <a:schemeClr val="accent1">
                    <a:lumMod val="25000"/>
                    <a:lumOff val="75000"/>
                  </a:schemeClr>
                </a:solidFill>
              </a:rPr>
              <a:t>Technology</a:t>
            </a:r>
          </a:p>
          <a:p>
            <a:endParaRPr lang="en-GB" dirty="0"/>
          </a:p>
          <a:p>
            <a:r>
              <a:rPr lang="en-GB" sz="2000" dirty="0"/>
              <a:t>TCH 2-03b  Throughout all my learning, I can use search facilities of electronic sources to access and retrieve information, recognising the importance this has in my place of learning, at home and in the workplace.</a:t>
            </a:r>
          </a:p>
          <a:p>
            <a:r>
              <a:rPr lang="en-GB" sz="2000" dirty="0"/>
              <a:t>TCH 2-12a   I can extend my knowledge and understanding of engineering disciplines to create solution. </a:t>
            </a:r>
          </a:p>
          <a:p>
            <a:r>
              <a:rPr lang="en-GB" sz="2000" dirty="0"/>
              <a:t>TCH 2-15a   I can create, develop and evaluate computing solutions in response to a design challenge. </a:t>
            </a:r>
          </a:p>
        </p:txBody>
      </p:sp>
      <p:sp>
        <p:nvSpPr>
          <p:cNvPr id="6" name="Slide Number Placeholder 5">
            <a:extLst>
              <a:ext uri="{FF2B5EF4-FFF2-40B4-BE49-F238E27FC236}">
                <a16:creationId xmlns:a16="http://schemas.microsoft.com/office/drawing/2014/main" id="{7CF693C1-BDA6-43BD-BFD6-4BAE7901B070}"/>
              </a:ext>
            </a:extLst>
          </p:cNvPr>
          <p:cNvSpPr>
            <a:spLocks noGrp="1"/>
          </p:cNvSpPr>
          <p:nvPr>
            <p:ph type="sldNum" sz="quarter" idx="12"/>
          </p:nvPr>
        </p:nvSpPr>
        <p:spPr/>
        <p:txBody>
          <a:bodyPr/>
          <a:lstStyle/>
          <a:p>
            <a:fld id="{8D581BC7-E183-40DB-AC97-C19EA4EB8894}" type="slidenum">
              <a:rPr lang="en-US" smtClean="0"/>
              <a:t>33</a:t>
            </a:fld>
            <a:endParaRPr lang="en-US" dirty="0"/>
          </a:p>
        </p:txBody>
      </p:sp>
    </p:spTree>
    <p:extLst>
      <p:ext uri="{BB962C8B-B14F-4D97-AF65-F5344CB8AC3E}">
        <p14:creationId xmlns:p14="http://schemas.microsoft.com/office/powerpoint/2010/main" val="18086398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11F97-1677-43C0-8ED0-4CB92A533315}"/>
              </a:ext>
            </a:extLst>
          </p:cNvPr>
          <p:cNvSpPr>
            <a:spLocks noGrp="1"/>
          </p:cNvSpPr>
          <p:nvPr>
            <p:ph type="title"/>
          </p:nvPr>
        </p:nvSpPr>
        <p:spPr/>
        <p:txBody>
          <a:bodyPr/>
          <a:lstStyle/>
          <a:p>
            <a:r>
              <a:rPr lang="en-US" dirty="0"/>
              <a:t>Curricular Links</a:t>
            </a:r>
          </a:p>
        </p:txBody>
      </p:sp>
      <p:sp>
        <p:nvSpPr>
          <p:cNvPr id="3" name="Text Placeholder 2">
            <a:extLst>
              <a:ext uri="{FF2B5EF4-FFF2-40B4-BE49-F238E27FC236}">
                <a16:creationId xmlns:a16="http://schemas.microsoft.com/office/drawing/2014/main" id="{477ADD4D-2C19-4F7E-B75C-08B47053AF74}"/>
              </a:ext>
            </a:extLst>
          </p:cNvPr>
          <p:cNvSpPr>
            <a:spLocks noGrp="1"/>
          </p:cNvSpPr>
          <p:nvPr>
            <p:ph type="body" idx="1"/>
          </p:nvPr>
        </p:nvSpPr>
        <p:spPr/>
        <p:txBody>
          <a:bodyPr>
            <a:noAutofit/>
          </a:bodyPr>
          <a:lstStyle/>
          <a:p>
            <a:r>
              <a:rPr lang="en-US" sz="2800" dirty="0"/>
              <a:t>Numeracy &amp; </a:t>
            </a:r>
            <a:r>
              <a:rPr lang="en-US" sz="2800" dirty="0" err="1"/>
              <a:t>Maths</a:t>
            </a:r>
            <a:endParaRPr lang="en-US" sz="2800" dirty="0"/>
          </a:p>
          <a:p>
            <a:r>
              <a:rPr lang="en-US" sz="2800" dirty="0"/>
              <a:t>Literacy</a:t>
            </a:r>
          </a:p>
          <a:p>
            <a:r>
              <a:rPr lang="en-US" sz="2800" dirty="0"/>
              <a:t>Technology</a:t>
            </a:r>
          </a:p>
          <a:p>
            <a:r>
              <a:rPr lang="en-US" sz="2800" dirty="0"/>
              <a:t>Social Studies</a:t>
            </a:r>
          </a:p>
        </p:txBody>
      </p:sp>
      <p:sp>
        <p:nvSpPr>
          <p:cNvPr id="8" name="Text Placeholder 7">
            <a:extLst>
              <a:ext uri="{FF2B5EF4-FFF2-40B4-BE49-F238E27FC236}">
                <a16:creationId xmlns:a16="http://schemas.microsoft.com/office/drawing/2014/main" id="{6C47BEEC-998C-4585-8B1A-09116FD17BCF}"/>
              </a:ext>
            </a:extLst>
          </p:cNvPr>
          <p:cNvSpPr>
            <a:spLocks noGrp="1"/>
          </p:cNvSpPr>
          <p:nvPr>
            <p:ph type="body" idx="33"/>
          </p:nvPr>
        </p:nvSpPr>
        <p:spPr>
          <a:xfrm>
            <a:off x="5267325" y="1557867"/>
            <a:ext cx="6856942" cy="4321790"/>
          </a:xfrm>
        </p:spPr>
        <p:txBody>
          <a:bodyPr>
            <a:normAutofit/>
          </a:bodyPr>
          <a:lstStyle/>
          <a:p>
            <a:r>
              <a:rPr lang="en-GB" sz="4800" dirty="0">
                <a:solidFill>
                  <a:schemeClr val="accent1">
                    <a:lumMod val="25000"/>
                    <a:lumOff val="75000"/>
                  </a:schemeClr>
                </a:solidFill>
              </a:rPr>
              <a:t>Social Studies</a:t>
            </a:r>
          </a:p>
          <a:p>
            <a:endParaRPr lang="en-GB" sz="1800" dirty="0"/>
          </a:p>
          <a:p>
            <a:r>
              <a:rPr lang="en-GB" sz="2800" dirty="0"/>
              <a:t>SOC 3-08a   I can identify the possible consequences of an environmental issue and make informed suggestions about ways to manage the impact – if researching around farming/industrial applications of IoT. </a:t>
            </a:r>
          </a:p>
        </p:txBody>
      </p:sp>
      <p:sp>
        <p:nvSpPr>
          <p:cNvPr id="6" name="Slide Number Placeholder 5">
            <a:extLst>
              <a:ext uri="{FF2B5EF4-FFF2-40B4-BE49-F238E27FC236}">
                <a16:creationId xmlns:a16="http://schemas.microsoft.com/office/drawing/2014/main" id="{7CF693C1-BDA6-43BD-BFD6-4BAE7901B070}"/>
              </a:ext>
            </a:extLst>
          </p:cNvPr>
          <p:cNvSpPr>
            <a:spLocks noGrp="1"/>
          </p:cNvSpPr>
          <p:nvPr>
            <p:ph type="sldNum" sz="quarter" idx="12"/>
          </p:nvPr>
        </p:nvSpPr>
        <p:spPr/>
        <p:txBody>
          <a:bodyPr/>
          <a:lstStyle/>
          <a:p>
            <a:fld id="{8D581BC7-E183-40DB-AC97-C19EA4EB8894}" type="slidenum">
              <a:rPr lang="en-US" smtClean="0"/>
              <a:t>34</a:t>
            </a:fld>
            <a:endParaRPr lang="en-US" dirty="0"/>
          </a:p>
        </p:txBody>
      </p:sp>
    </p:spTree>
    <p:extLst>
      <p:ext uri="{BB962C8B-B14F-4D97-AF65-F5344CB8AC3E}">
        <p14:creationId xmlns:p14="http://schemas.microsoft.com/office/powerpoint/2010/main" val="26681828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Placeholder 19" descr="Abstract background&#10;">
            <a:extLst>
              <a:ext uri="{FF2B5EF4-FFF2-40B4-BE49-F238E27FC236}">
                <a16:creationId xmlns:a16="http://schemas.microsoft.com/office/drawing/2014/main" id="{3330B498-1497-4DA8-99F4-8F8159B24FF9}"/>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a:xfrm>
            <a:off x="289011" y="278384"/>
            <a:ext cx="3246204" cy="5385816"/>
          </a:xfrm>
        </p:spPr>
      </p:pic>
      <p:sp>
        <p:nvSpPr>
          <p:cNvPr id="5" name="Title 4">
            <a:extLst>
              <a:ext uri="{FF2B5EF4-FFF2-40B4-BE49-F238E27FC236}">
                <a16:creationId xmlns:a16="http://schemas.microsoft.com/office/drawing/2014/main" id="{FF93F71D-1663-42FA-A91E-FA23F03F0287}"/>
              </a:ext>
            </a:extLst>
          </p:cNvPr>
          <p:cNvSpPr>
            <a:spLocks noGrp="1"/>
          </p:cNvSpPr>
          <p:nvPr>
            <p:ph type="title"/>
          </p:nvPr>
        </p:nvSpPr>
        <p:spPr>
          <a:xfrm>
            <a:off x="3877733" y="1090118"/>
            <a:ext cx="7510991" cy="804338"/>
          </a:xfrm>
        </p:spPr>
        <p:txBody>
          <a:bodyPr/>
          <a:lstStyle/>
          <a:p>
            <a:r>
              <a:rPr lang="en-US" dirty="0"/>
              <a:t>Key Questions:</a:t>
            </a:r>
          </a:p>
        </p:txBody>
      </p:sp>
      <p:sp>
        <p:nvSpPr>
          <p:cNvPr id="6" name="Text Placeholder 5">
            <a:extLst>
              <a:ext uri="{FF2B5EF4-FFF2-40B4-BE49-F238E27FC236}">
                <a16:creationId xmlns:a16="http://schemas.microsoft.com/office/drawing/2014/main" id="{F62CA978-7F10-45ED-A5E7-73BCC796D219}"/>
              </a:ext>
            </a:extLst>
          </p:cNvPr>
          <p:cNvSpPr>
            <a:spLocks noGrp="1"/>
          </p:cNvSpPr>
          <p:nvPr>
            <p:ph type="body" idx="1"/>
          </p:nvPr>
        </p:nvSpPr>
        <p:spPr>
          <a:xfrm>
            <a:off x="3810000" y="2243662"/>
            <a:ext cx="7557699" cy="569085"/>
          </a:xfrm>
        </p:spPr>
        <p:txBody>
          <a:bodyPr/>
          <a:lstStyle/>
          <a:p>
            <a:r>
              <a:rPr lang="en-GB" dirty="0"/>
              <a:t>Ample time should be allotted to complete research on the concept of IoT.</a:t>
            </a:r>
            <a:endParaRPr lang="en-US" dirty="0"/>
          </a:p>
        </p:txBody>
      </p:sp>
      <p:sp>
        <p:nvSpPr>
          <p:cNvPr id="8" name="Text Placeholder 7">
            <a:extLst>
              <a:ext uri="{FF2B5EF4-FFF2-40B4-BE49-F238E27FC236}">
                <a16:creationId xmlns:a16="http://schemas.microsoft.com/office/drawing/2014/main" id="{1C19D996-1EAD-4EC5-92CC-5A60F9A9E91F}"/>
              </a:ext>
            </a:extLst>
          </p:cNvPr>
          <p:cNvSpPr>
            <a:spLocks noGrp="1"/>
          </p:cNvSpPr>
          <p:nvPr>
            <p:ph type="body" idx="14"/>
          </p:nvPr>
        </p:nvSpPr>
        <p:spPr>
          <a:xfrm>
            <a:off x="3877733" y="2868443"/>
            <a:ext cx="7499854" cy="3308520"/>
          </a:xfrm>
        </p:spPr>
        <p:txBody>
          <a:bodyPr>
            <a:noAutofit/>
          </a:bodyPr>
          <a:lstStyle/>
          <a:p>
            <a:r>
              <a:rPr lang="en-GB" sz="2300" dirty="0"/>
              <a:t>What does Internet of Things mean?</a:t>
            </a:r>
          </a:p>
          <a:p>
            <a:r>
              <a:rPr lang="en-GB" sz="2300" dirty="0"/>
              <a:t>How do you know if a device is connected to the Internet?</a:t>
            </a:r>
          </a:p>
          <a:p>
            <a:r>
              <a:rPr lang="en-GB" sz="2300" dirty="0"/>
              <a:t>Do you have any IoT devices at home?</a:t>
            </a:r>
          </a:p>
          <a:p>
            <a:r>
              <a:rPr lang="en-GB" sz="2300" dirty="0"/>
              <a:t>How can you control IoT devices?</a:t>
            </a:r>
          </a:p>
          <a:p>
            <a:r>
              <a:rPr lang="en-GB" sz="2300" dirty="0"/>
              <a:t>Are you surprised by certain devices being part of the IoT network?</a:t>
            </a:r>
          </a:p>
          <a:p>
            <a:r>
              <a:rPr lang="en-GB" sz="2300" dirty="0"/>
              <a:t>Were you already aware that certain devices were part of IoT?</a:t>
            </a:r>
          </a:p>
          <a:p>
            <a:endParaRPr lang="en-GB" sz="2300" dirty="0"/>
          </a:p>
        </p:txBody>
      </p:sp>
      <p:sp>
        <p:nvSpPr>
          <p:cNvPr id="4" name="Slide Number Placeholder 3">
            <a:extLst>
              <a:ext uri="{FF2B5EF4-FFF2-40B4-BE49-F238E27FC236}">
                <a16:creationId xmlns:a16="http://schemas.microsoft.com/office/drawing/2014/main" id="{494C7D40-6709-40D4-B0FB-9D6311AF439F}"/>
              </a:ext>
            </a:extLst>
          </p:cNvPr>
          <p:cNvSpPr>
            <a:spLocks noGrp="1"/>
          </p:cNvSpPr>
          <p:nvPr>
            <p:ph type="sldNum" sz="quarter" idx="12"/>
          </p:nvPr>
        </p:nvSpPr>
        <p:spPr/>
        <p:txBody>
          <a:bodyPr/>
          <a:lstStyle/>
          <a:p>
            <a:fld id="{8D581BC7-E183-40DB-AC97-C19EA4EB8894}" type="slidenum">
              <a:rPr lang="en-US" smtClean="0"/>
              <a:pPr/>
              <a:t>4</a:t>
            </a:fld>
            <a:endParaRPr lang="en-US" dirty="0"/>
          </a:p>
        </p:txBody>
      </p:sp>
      <p:sp>
        <p:nvSpPr>
          <p:cNvPr id="9" name="Rectangle 8"/>
          <p:cNvSpPr/>
          <p:nvPr/>
        </p:nvSpPr>
        <p:spPr>
          <a:xfrm>
            <a:off x="1133135" y="6232659"/>
            <a:ext cx="11058864" cy="461665"/>
          </a:xfrm>
          <a:prstGeom prst="rect">
            <a:avLst/>
          </a:prstGeom>
        </p:spPr>
        <p:txBody>
          <a:bodyPr wrap="square">
            <a:spAutoFit/>
          </a:bodyPr>
          <a:lstStyle/>
          <a:p>
            <a:r>
              <a:rPr lang="en-GB" sz="2400" dirty="0"/>
              <a:t>Learners can develop their own questions on this topic to be included here.</a:t>
            </a:r>
          </a:p>
        </p:txBody>
      </p:sp>
    </p:spTree>
    <p:extLst>
      <p:ext uri="{BB962C8B-B14F-4D97-AF65-F5344CB8AC3E}">
        <p14:creationId xmlns:p14="http://schemas.microsoft.com/office/powerpoint/2010/main" val="1369292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6C22-D0C4-4D8E-86F7-1A902F1CA7AB}"/>
              </a:ext>
            </a:extLst>
          </p:cNvPr>
          <p:cNvSpPr>
            <a:spLocks noGrp="1"/>
          </p:cNvSpPr>
          <p:nvPr>
            <p:ph type="title"/>
          </p:nvPr>
        </p:nvSpPr>
        <p:spPr>
          <a:xfrm>
            <a:off x="116856" y="0"/>
            <a:ext cx="5021940" cy="804338"/>
          </a:xfrm>
        </p:spPr>
        <p:txBody>
          <a:bodyPr/>
          <a:lstStyle/>
          <a:p>
            <a:r>
              <a:rPr lang="en-US" dirty="0"/>
              <a:t>Editable Slide:</a:t>
            </a:r>
          </a:p>
        </p:txBody>
      </p:sp>
      <p:sp>
        <p:nvSpPr>
          <p:cNvPr id="7" name="Text Placeholder 6">
            <a:extLst>
              <a:ext uri="{FF2B5EF4-FFF2-40B4-BE49-F238E27FC236}">
                <a16:creationId xmlns:a16="http://schemas.microsoft.com/office/drawing/2014/main" id="{1EBE5B37-5B62-411B-BD45-E04DD958A3F9}"/>
              </a:ext>
            </a:extLst>
          </p:cNvPr>
          <p:cNvSpPr>
            <a:spLocks noGrp="1"/>
          </p:cNvSpPr>
          <p:nvPr>
            <p:ph type="body" idx="14"/>
          </p:nvPr>
        </p:nvSpPr>
        <p:spPr>
          <a:xfrm>
            <a:off x="116856" y="804338"/>
            <a:ext cx="5009495" cy="2210173"/>
          </a:xfrm>
        </p:spPr>
        <p:txBody>
          <a:bodyPr>
            <a:normAutofit/>
          </a:bodyPr>
          <a:lstStyle/>
          <a:p>
            <a:r>
              <a:rPr lang="en-GB" sz="1600" dirty="0"/>
              <a:t>Depending on writing and literacy focus learners could write notes on their research, create a Sway, Video, news report, collaborate on an online platform such as Teams, Google Classroom, </a:t>
            </a:r>
            <a:r>
              <a:rPr lang="en-GB" sz="1600" dirty="0" err="1"/>
              <a:t>Padlet</a:t>
            </a:r>
            <a:r>
              <a:rPr lang="en-GB" sz="1600" dirty="0"/>
              <a:t>, Mural, etc. </a:t>
            </a:r>
          </a:p>
          <a:p>
            <a:r>
              <a:rPr lang="en-GB" sz="1600" dirty="0"/>
              <a:t>At the end of the lesson learners should share their learning and give other’s the opportunity to make notes and/or further their own understanding through peer discussion.</a:t>
            </a:r>
          </a:p>
        </p:txBody>
      </p:sp>
      <p:pic>
        <p:nvPicPr>
          <p:cNvPr id="18" name="Picture Placeholder 17" descr="Abstract background">
            <a:extLst>
              <a:ext uri="{FF2B5EF4-FFF2-40B4-BE49-F238E27FC236}">
                <a16:creationId xmlns:a16="http://schemas.microsoft.com/office/drawing/2014/main" id="{FA9DAA9F-5926-4BC1-8F7B-06E0B1C2F013}"/>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5" name="Slide Number Placeholder 4">
            <a:extLst>
              <a:ext uri="{FF2B5EF4-FFF2-40B4-BE49-F238E27FC236}">
                <a16:creationId xmlns:a16="http://schemas.microsoft.com/office/drawing/2014/main" id="{1C5328BF-D489-4F39-BA27-5AD38E9116D8}"/>
              </a:ext>
            </a:extLst>
          </p:cNvPr>
          <p:cNvSpPr>
            <a:spLocks noGrp="1"/>
          </p:cNvSpPr>
          <p:nvPr>
            <p:ph type="sldNum" sz="quarter" idx="12"/>
          </p:nvPr>
        </p:nvSpPr>
        <p:spPr/>
        <p:txBody>
          <a:bodyPr/>
          <a:lstStyle/>
          <a:p>
            <a:fld id="{8D581BC7-E183-40DB-AC97-C19EA4EB8894}" type="slidenum">
              <a:rPr lang="en-US" smtClean="0"/>
              <a:pPr/>
              <a:t>5</a:t>
            </a:fld>
            <a:endParaRPr lang="en-US" dirty="0"/>
          </a:p>
        </p:txBody>
      </p:sp>
      <p:sp>
        <p:nvSpPr>
          <p:cNvPr id="4" name="Footer Placeholder 3">
            <a:extLst>
              <a:ext uri="{FF2B5EF4-FFF2-40B4-BE49-F238E27FC236}">
                <a16:creationId xmlns:a16="http://schemas.microsoft.com/office/drawing/2014/main" id="{577B5262-30A5-4063-A21E-56FCACC40308}"/>
              </a:ext>
            </a:extLst>
          </p:cNvPr>
          <p:cNvSpPr>
            <a:spLocks noGrp="1"/>
          </p:cNvSpPr>
          <p:nvPr>
            <p:ph type="ftr" sz="quarter" idx="11"/>
          </p:nvPr>
        </p:nvSpPr>
        <p:spPr/>
        <p:txBody>
          <a:bodyPr/>
          <a:lstStyle/>
          <a:p>
            <a:r>
              <a:rPr lang="en-US" dirty="0"/>
              <a:t>ADD A FOOTER</a:t>
            </a:r>
          </a:p>
        </p:txBody>
      </p:sp>
      <p:sp>
        <p:nvSpPr>
          <p:cNvPr id="3" name="Date Placeholder 2">
            <a:extLst>
              <a:ext uri="{FF2B5EF4-FFF2-40B4-BE49-F238E27FC236}">
                <a16:creationId xmlns:a16="http://schemas.microsoft.com/office/drawing/2014/main" id="{41F813B4-2C3F-45B0-A38D-A3FE79E6D71B}"/>
              </a:ext>
            </a:extLst>
          </p:cNvPr>
          <p:cNvSpPr>
            <a:spLocks noGrp="1"/>
          </p:cNvSpPr>
          <p:nvPr>
            <p:ph type="dt" sz="half" idx="10"/>
          </p:nvPr>
        </p:nvSpPr>
        <p:spPr/>
        <p:txBody>
          <a:bodyPr/>
          <a:lstStyle/>
          <a:p>
            <a:r>
              <a:rPr lang="en-US" dirty="0"/>
              <a:t>MM.DD.20XX</a:t>
            </a:r>
          </a:p>
        </p:txBody>
      </p:sp>
      <p:sp>
        <p:nvSpPr>
          <p:cNvPr id="10" name="Text Placeholder 6">
            <a:extLst>
              <a:ext uri="{FF2B5EF4-FFF2-40B4-BE49-F238E27FC236}">
                <a16:creationId xmlns:a16="http://schemas.microsoft.com/office/drawing/2014/main" id="{1EBE5B37-5B62-411B-BD45-E04DD958A3F9}"/>
              </a:ext>
            </a:extLst>
          </p:cNvPr>
          <p:cNvSpPr txBox="1">
            <a:spLocks/>
          </p:cNvSpPr>
          <p:nvPr/>
        </p:nvSpPr>
        <p:spPr>
          <a:xfrm>
            <a:off x="260790" y="3471338"/>
            <a:ext cx="5009495" cy="2210173"/>
          </a:xfrm>
          <a:prstGeom prst="rect">
            <a:avLst/>
          </a:prstGeom>
        </p:spPr>
        <p:txBody>
          <a:bodyPr vert="horz" lIns="0" tIns="0" rIns="0" bIns="0" rtlCol="0">
            <a:noAutofit/>
          </a:bodyPr>
          <a:lstStyle>
            <a:lvl1pPr marL="216000" indent="-216000" algn="l" defTabSz="914400" rtl="0" eaLnBrk="1" latinLnBrk="0" hangingPunct="1">
              <a:lnSpc>
                <a:spcPct val="100000"/>
              </a:lnSpc>
              <a:spcBef>
                <a:spcPts val="600"/>
              </a:spcBef>
              <a:buClr>
                <a:schemeClr val="tx1"/>
              </a:buClr>
              <a:buFont typeface="Courier New" panose="02070309020205020404" pitchFamily="49" charset="0"/>
              <a:buChar char="o"/>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buNone/>
            </a:pPr>
            <a:r>
              <a:rPr lang="en-GB" sz="1600" dirty="0"/>
              <a:t>Pupil Participation:</a:t>
            </a:r>
          </a:p>
          <a:p>
            <a:pPr marL="0" indent="0">
              <a:buNone/>
            </a:pPr>
            <a:endParaRPr lang="en-GB" sz="1600" dirty="0"/>
          </a:p>
          <a:p>
            <a:r>
              <a:rPr lang="en-GB" sz="1600" dirty="0"/>
              <a:t>How would your learners like to display their own learning?</a:t>
            </a:r>
          </a:p>
          <a:p>
            <a:r>
              <a:rPr lang="en-GB" sz="1600" dirty="0"/>
              <a:t>Would Group or individual work suit your learners best?</a:t>
            </a:r>
          </a:p>
          <a:p>
            <a:r>
              <a:rPr lang="en-GB" sz="1600" dirty="0"/>
              <a:t>Did any pupil developed questions particularly inspire rich discussion, productive struggle and open-ended thinking?</a:t>
            </a:r>
          </a:p>
        </p:txBody>
      </p:sp>
    </p:spTree>
    <p:extLst>
      <p:ext uri="{BB962C8B-B14F-4D97-AF65-F5344CB8AC3E}">
        <p14:creationId xmlns:p14="http://schemas.microsoft.com/office/powerpoint/2010/main" val="2149445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4CB059-9E3B-4C24-8E61-717292C2944E}"/>
              </a:ext>
            </a:extLst>
          </p:cNvPr>
          <p:cNvSpPr>
            <a:spLocks noGrp="1"/>
          </p:cNvSpPr>
          <p:nvPr>
            <p:ph type="title"/>
          </p:nvPr>
        </p:nvSpPr>
        <p:spPr/>
        <p:txBody>
          <a:bodyPr/>
          <a:lstStyle/>
          <a:p>
            <a:r>
              <a:rPr lang="en-US" dirty="0"/>
              <a:t>Plenary</a:t>
            </a:r>
          </a:p>
        </p:txBody>
      </p:sp>
      <p:sp>
        <p:nvSpPr>
          <p:cNvPr id="3" name="Text Placeholder 2">
            <a:extLst>
              <a:ext uri="{FF2B5EF4-FFF2-40B4-BE49-F238E27FC236}">
                <a16:creationId xmlns:a16="http://schemas.microsoft.com/office/drawing/2014/main" id="{E66139D5-668D-4A3D-B6B6-F71EC385C8FF}"/>
              </a:ext>
            </a:extLst>
          </p:cNvPr>
          <p:cNvSpPr>
            <a:spLocks noGrp="1"/>
          </p:cNvSpPr>
          <p:nvPr>
            <p:ph type="body" idx="1"/>
          </p:nvPr>
        </p:nvSpPr>
        <p:spPr>
          <a:xfrm>
            <a:off x="826770" y="3244567"/>
            <a:ext cx="5074497" cy="1052633"/>
          </a:xfrm>
        </p:spPr>
        <p:txBody>
          <a:bodyPr>
            <a:noAutofit/>
          </a:bodyPr>
          <a:lstStyle/>
          <a:p>
            <a:r>
              <a:rPr lang="en-US" dirty="0"/>
              <a:t>Learners should </a:t>
            </a:r>
            <a:r>
              <a:rPr lang="en-US" dirty="0" err="1"/>
              <a:t>summarise</a:t>
            </a:r>
            <a:r>
              <a:rPr lang="en-US" dirty="0"/>
              <a:t> their learning from this session and then consider the following statement:</a:t>
            </a:r>
          </a:p>
        </p:txBody>
      </p:sp>
      <p:sp>
        <p:nvSpPr>
          <p:cNvPr id="8" name="Text Placeholder 7">
            <a:extLst>
              <a:ext uri="{FF2B5EF4-FFF2-40B4-BE49-F238E27FC236}">
                <a16:creationId xmlns:a16="http://schemas.microsoft.com/office/drawing/2014/main" id="{EEA947F5-DD66-4D26-BA34-D1D8F7CE9010}"/>
              </a:ext>
            </a:extLst>
          </p:cNvPr>
          <p:cNvSpPr>
            <a:spLocks noGrp="1"/>
          </p:cNvSpPr>
          <p:nvPr>
            <p:ph type="body" idx="14"/>
          </p:nvPr>
        </p:nvSpPr>
        <p:spPr>
          <a:xfrm>
            <a:off x="826770" y="3982241"/>
            <a:ext cx="4890813" cy="1328330"/>
          </a:xfrm>
        </p:spPr>
        <p:txBody>
          <a:bodyPr>
            <a:noAutofit/>
          </a:bodyPr>
          <a:lstStyle/>
          <a:p>
            <a:pPr marL="0" indent="0">
              <a:buNone/>
            </a:pPr>
            <a:r>
              <a:rPr lang="en-GB" sz="4800" dirty="0"/>
              <a:t>IoT is omnipresent in today’s world</a:t>
            </a:r>
            <a:endParaRPr lang="en-US" sz="4800" dirty="0"/>
          </a:p>
        </p:txBody>
      </p:sp>
      <p:pic>
        <p:nvPicPr>
          <p:cNvPr id="13" name="Picture Placeholder 12" descr="Abstract background">
            <a:extLst>
              <a:ext uri="{FF2B5EF4-FFF2-40B4-BE49-F238E27FC236}">
                <a16:creationId xmlns:a16="http://schemas.microsoft.com/office/drawing/2014/main" id="{0B7AE772-6658-4E84-8EAA-F33DEF1CDE4F}"/>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6" name="Slide Number Placeholder 5">
            <a:extLst>
              <a:ext uri="{FF2B5EF4-FFF2-40B4-BE49-F238E27FC236}">
                <a16:creationId xmlns:a16="http://schemas.microsoft.com/office/drawing/2014/main" id="{2B9E0CB5-2F64-4439-AFE9-1BB3ACE6FA9D}"/>
              </a:ext>
            </a:extLst>
          </p:cNvPr>
          <p:cNvSpPr>
            <a:spLocks noGrp="1"/>
          </p:cNvSpPr>
          <p:nvPr>
            <p:ph type="sldNum" sz="quarter" idx="12"/>
          </p:nvPr>
        </p:nvSpPr>
        <p:spPr/>
        <p:txBody>
          <a:bodyPr/>
          <a:lstStyle/>
          <a:p>
            <a:fld id="{8D581BC7-E183-40DB-AC97-C19EA4EB8894}" type="slidenum">
              <a:rPr lang="en-US" smtClean="0"/>
              <a:t>6</a:t>
            </a:fld>
            <a:endParaRPr lang="en-US" dirty="0"/>
          </a:p>
        </p:txBody>
      </p:sp>
    </p:spTree>
    <p:extLst>
      <p:ext uri="{BB962C8B-B14F-4D97-AF65-F5344CB8AC3E}">
        <p14:creationId xmlns:p14="http://schemas.microsoft.com/office/powerpoint/2010/main" val="37668030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406C22-D0C4-4D8E-86F7-1A902F1CA7AB}"/>
              </a:ext>
            </a:extLst>
          </p:cNvPr>
          <p:cNvSpPr>
            <a:spLocks noGrp="1"/>
          </p:cNvSpPr>
          <p:nvPr>
            <p:ph type="title"/>
          </p:nvPr>
        </p:nvSpPr>
        <p:spPr>
          <a:xfrm>
            <a:off x="116856" y="0"/>
            <a:ext cx="5021940" cy="804338"/>
          </a:xfrm>
        </p:spPr>
        <p:txBody>
          <a:bodyPr/>
          <a:lstStyle/>
          <a:p>
            <a:r>
              <a:rPr lang="en-US" dirty="0"/>
              <a:t>Plenary Prompts:</a:t>
            </a:r>
          </a:p>
        </p:txBody>
      </p:sp>
      <p:sp>
        <p:nvSpPr>
          <p:cNvPr id="7" name="Text Placeholder 6">
            <a:extLst>
              <a:ext uri="{FF2B5EF4-FFF2-40B4-BE49-F238E27FC236}">
                <a16:creationId xmlns:a16="http://schemas.microsoft.com/office/drawing/2014/main" id="{1EBE5B37-5B62-411B-BD45-E04DD958A3F9}"/>
              </a:ext>
            </a:extLst>
          </p:cNvPr>
          <p:cNvSpPr>
            <a:spLocks noGrp="1"/>
          </p:cNvSpPr>
          <p:nvPr>
            <p:ph type="body" idx="14"/>
          </p:nvPr>
        </p:nvSpPr>
        <p:spPr>
          <a:xfrm>
            <a:off x="116856" y="804338"/>
            <a:ext cx="5869077" cy="2210173"/>
          </a:xfrm>
        </p:spPr>
        <p:txBody>
          <a:bodyPr>
            <a:normAutofit/>
          </a:bodyPr>
          <a:lstStyle/>
          <a:p>
            <a:pPr marL="0" indent="0">
              <a:buNone/>
            </a:pPr>
            <a:r>
              <a:rPr lang="en-GB" sz="2400" dirty="0"/>
              <a:t>IoT is omnipresent in today’s world because:</a:t>
            </a:r>
          </a:p>
          <a:p>
            <a:pPr marL="0" indent="0">
              <a:buNone/>
            </a:pPr>
            <a:endParaRPr lang="en-GB" sz="2400" dirty="0"/>
          </a:p>
          <a:p>
            <a:r>
              <a:rPr lang="en-GB" sz="2400" dirty="0"/>
              <a:t>We have all used IoT today by….</a:t>
            </a:r>
          </a:p>
          <a:p>
            <a:r>
              <a:rPr lang="en-GB" sz="2400" dirty="0"/>
              <a:t>Towns/cities are filled with IoT. E.g.</a:t>
            </a:r>
          </a:p>
          <a:p>
            <a:r>
              <a:rPr lang="en-GB" sz="2400" dirty="0"/>
              <a:t>IoT has helped me today through… </a:t>
            </a:r>
          </a:p>
        </p:txBody>
      </p:sp>
      <p:pic>
        <p:nvPicPr>
          <p:cNvPr id="18" name="Picture Placeholder 17" descr="Abstract background">
            <a:extLst>
              <a:ext uri="{FF2B5EF4-FFF2-40B4-BE49-F238E27FC236}">
                <a16:creationId xmlns:a16="http://schemas.microsoft.com/office/drawing/2014/main" id="{FA9DAA9F-5926-4BC1-8F7B-06E0B1C2F013}"/>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a:stretch>
            <a:fillRect/>
          </a:stretch>
        </p:blipFill>
        <p:spPr/>
      </p:pic>
      <p:sp>
        <p:nvSpPr>
          <p:cNvPr id="5" name="Slide Number Placeholder 4">
            <a:extLst>
              <a:ext uri="{FF2B5EF4-FFF2-40B4-BE49-F238E27FC236}">
                <a16:creationId xmlns:a16="http://schemas.microsoft.com/office/drawing/2014/main" id="{1C5328BF-D489-4F39-BA27-5AD38E9116D8}"/>
              </a:ext>
            </a:extLst>
          </p:cNvPr>
          <p:cNvSpPr>
            <a:spLocks noGrp="1"/>
          </p:cNvSpPr>
          <p:nvPr>
            <p:ph type="sldNum" sz="quarter" idx="12"/>
          </p:nvPr>
        </p:nvSpPr>
        <p:spPr/>
        <p:txBody>
          <a:bodyPr/>
          <a:lstStyle/>
          <a:p>
            <a:fld id="{8D581BC7-E183-40DB-AC97-C19EA4EB8894}" type="slidenum">
              <a:rPr lang="en-US" smtClean="0"/>
              <a:pPr/>
              <a:t>7</a:t>
            </a:fld>
            <a:endParaRPr lang="en-US" dirty="0"/>
          </a:p>
        </p:txBody>
      </p:sp>
      <p:sp>
        <p:nvSpPr>
          <p:cNvPr id="10" name="Text Placeholder 6">
            <a:extLst>
              <a:ext uri="{FF2B5EF4-FFF2-40B4-BE49-F238E27FC236}">
                <a16:creationId xmlns:a16="http://schemas.microsoft.com/office/drawing/2014/main" id="{1EBE5B37-5B62-411B-BD45-E04DD958A3F9}"/>
              </a:ext>
            </a:extLst>
          </p:cNvPr>
          <p:cNvSpPr txBox="1">
            <a:spLocks/>
          </p:cNvSpPr>
          <p:nvPr/>
        </p:nvSpPr>
        <p:spPr>
          <a:xfrm>
            <a:off x="129008" y="3341997"/>
            <a:ext cx="5844771" cy="2210173"/>
          </a:xfrm>
          <a:prstGeom prst="rect">
            <a:avLst/>
          </a:prstGeom>
        </p:spPr>
        <p:txBody>
          <a:bodyPr vert="horz" lIns="0" tIns="0" rIns="0" bIns="0" rtlCol="0">
            <a:noAutofit/>
          </a:bodyPr>
          <a:lstStyle>
            <a:lvl1pPr marL="216000" indent="-216000" algn="l" defTabSz="914400" rtl="0" eaLnBrk="1" latinLnBrk="0" hangingPunct="1">
              <a:lnSpc>
                <a:spcPct val="100000"/>
              </a:lnSpc>
              <a:spcBef>
                <a:spcPts val="600"/>
              </a:spcBef>
              <a:buClr>
                <a:schemeClr val="tx1"/>
              </a:buClr>
              <a:buFont typeface="Courier New" panose="02070309020205020404" pitchFamily="49" charset="0"/>
              <a:buChar char="o"/>
              <a:defRPr sz="1400" kern="1200">
                <a:solidFill>
                  <a:schemeClr val="tx2"/>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000" kern="1200">
                <a:solidFill>
                  <a:schemeClr val="tx1">
                    <a:tint val="75000"/>
                  </a:schemeClr>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1800" kern="1200">
                <a:solidFill>
                  <a:schemeClr val="tx1">
                    <a:tint val="75000"/>
                  </a:schemeClr>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5pPr>
            <a:lvl6pPr marL="22860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6pPr>
            <a:lvl7pPr marL="27432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7pPr>
            <a:lvl8pPr marL="32004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8pPr>
            <a:lvl9pPr marL="3657600" indent="0" algn="l" defTabSz="914400" rtl="0" eaLnBrk="1" latinLnBrk="0" hangingPunct="1">
              <a:lnSpc>
                <a:spcPct val="90000"/>
              </a:lnSpc>
              <a:spcBef>
                <a:spcPts val="500"/>
              </a:spcBef>
              <a:buFont typeface="Arial" panose="020B0604020202020204" pitchFamily="34" charset="0"/>
              <a:buNone/>
              <a:defRPr sz="1600" kern="1200">
                <a:solidFill>
                  <a:schemeClr val="tx1">
                    <a:tint val="75000"/>
                  </a:schemeClr>
                </a:solidFill>
                <a:latin typeface="+mn-lt"/>
                <a:ea typeface="+mn-ea"/>
                <a:cs typeface="+mn-cs"/>
              </a:defRPr>
            </a:lvl9pPr>
          </a:lstStyle>
          <a:p>
            <a:pPr marL="0" indent="0">
              <a:buNone/>
            </a:pPr>
            <a:r>
              <a:rPr lang="en-GB" sz="2300" dirty="0"/>
              <a:t>IoT is not omnipresent in today’s world because:</a:t>
            </a:r>
          </a:p>
          <a:p>
            <a:pPr marL="0" indent="0">
              <a:buNone/>
            </a:pPr>
            <a:endParaRPr lang="en-GB" sz="2300" dirty="0"/>
          </a:p>
          <a:p>
            <a:r>
              <a:rPr lang="en-GB" sz="2300" dirty="0"/>
              <a:t>I haven’t used IoT devices today by not…</a:t>
            </a:r>
          </a:p>
          <a:p>
            <a:r>
              <a:rPr lang="en-GB" sz="2300" dirty="0"/>
              <a:t>There are certain areas of the World without internet connection such as…</a:t>
            </a:r>
          </a:p>
        </p:txBody>
      </p:sp>
    </p:spTree>
    <p:extLst>
      <p:ext uri="{BB962C8B-B14F-4D97-AF65-F5344CB8AC3E}">
        <p14:creationId xmlns:p14="http://schemas.microsoft.com/office/powerpoint/2010/main" val="34017739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itle 66">
            <a:extLst>
              <a:ext uri="{FF2B5EF4-FFF2-40B4-BE49-F238E27FC236}">
                <a16:creationId xmlns:a16="http://schemas.microsoft.com/office/drawing/2014/main" id="{E72CC338-4598-4AF3-B140-D7F632D20BA5}"/>
              </a:ext>
            </a:extLst>
          </p:cNvPr>
          <p:cNvSpPr>
            <a:spLocks noGrp="1"/>
          </p:cNvSpPr>
          <p:nvPr>
            <p:ph type="title"/>
          </p:nvPr>
        </p:nvSpPr>
        <p:spPr>
          <a:xfrm>
            <a:off x="6400317" y="707529"/>
            <a:ext cx="5601183" cy="569086"/>
          </a:xfrm>
        </p:spPr>
        <p:txBody>
          <a:bodyPr>
            <a:normAutofit fontScale="90000"/>
          </a:bodyPr>
          <a:lstStyle/>
          <a:p>
            <a:r>
              <a:rPr lang="en-US" dirty="0"/>
              <a:t>What is Internet of Things?</a:t>
            </a:r>
          </a:p>
        </p:txBody>
      </p:sp>
      <p:sp>
        <p:nvSpPr>
          <p:cNvPr id="68" name="Text Placeholder 67">
            <a:extLst>
              <a:ext uri="{FF2B5EF4-FFF2-40B4-BE49-F238E27FC236}">
                <a16:creationId xmlns:a16="http://schemas.microsoft.com/office/drawing/2014/main" id="{1411656D-4971-4CC0-9065-8DA32BB8740B}"/>
              </a:ext>
            </a:extLst>
          </p:cNvPr>
          <p:cNvSpPr>
            <a:spLocks noGrp="1"/>
          </p:cNvSpPr>
          <p:nvPr>
            <p:ph type="body" idx="1"/>
          </p:nvPr>
        </p:nvSpPr>
        <p:spPr>
          <a:xfrm>
            <a:off x="6400316" y="1625821"/>
            <a:ext cx="5601183" cy="569085"/>
          </a:xfrm>
        </p:spPr>
        <p:txBody>
          <a:bodyPr/>
          <a:lstStyle/>
          <a:p>
            <a:r>
              <a:rPr lang="en-US" dirty="0"/>
              <a:t>Click below or copy hyperlink for an explanation of IoT from the BBC:</a:t>
            </a:r>
          </a:p>
        </p:txBody>
      </p:sp>
      <p:sp>
        <p:nvSpPr>
          <p:cNvPr id="14" name="Text Placeholder 13">
            <a:extLst>
              <a:ext uri="{FF2B5EF4-FFF2-40B4-BE49-F238E27FC236}">
                <a16:creationId xmlns:a16="http://schemas.microsoft.com/office/drawing/2014/main" id="{B9B92F0C-3A1D-438E-B581-C1A63389DAF6}"/>
              </a:ext>
            </a:extLst>
          </p:cNvPr>
          <p:cNvSpPr>
            <a:spLocks noGrp="1"/>
          </p:cNvSpPr>
          <p:nvPr>
            <p:ph type="body" idx="20"/>
          </p:nvPr>
        </p:nvSpPr>
        <p:spPr>
          <a:xfrm>
            <a:off x="8165026" y="3588386"/>
            <a:ext cx="3589453" cy="1429268"/>
          </a:xfrm>
        </p:spPr>
        <p:txBody>
          <a:bodyPr>
            <a:noAutofit/>
          </a:bodyPr>
          <a:lstStyle/>
          <a:p>
            <a:r>
              <a:rPr lang="en-GB" sz="2800" u="sng" dirty="0">
                <a:hlinkClick r:id="rId2"/>
              </a:rPr>
              <a:t>https://www.bbc.co.uk/news/av/technology-36912701</a:t>
            </a:r>
            <a:r>
              <a:rPr lang="en-GB" sz="2800" u="sng" dirty="0"/>
              <a:t> </a:t>
            </a:r>
            <a:endParaRPr lang="en-US" sz="2800" dirty="0"/>
          </a:p>
        </p:txBody>
      </p:sp>
      <p:pic>
        <p:nvPicPr>
          <p:cNvPr id="18" name="Picture Placeholder 17" descr="Microprocessor icon">
            <a:extLst>
              <a:ext uri="{FF2B5EF4-FFF2-40B4-BE49-F238E27FC236}">
                <a16:creationId xmlns:a16="http://schemas.microsoft.com/office/drawing/2014/main" id="{2714DCC9-F1D9-4D7B-9452-B6DF9693F667}"/>
              </a:ext>
            </a:extLst>
          </p:cNvPr>
          <p:cNvPicPr>
            <a:picLocks noGrp="1" noChangeAspect="1"/>
          </p:cNvPicPr>
          <p:nvPr>
            <p:ph type="pic" sz="quarter" idx="18"/>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rcRect l="1329" r="1329"/>
          <a:stretch>
            <a:fillRect/>
          </a:stretch>
        </p:blipFill>
        <p:spPr>
          <a:xfrm>
            <a:off x="4913826" y="2609644"/>
            <a:ext cx="2795074" cy="2874933"/>
          </a:xfrm>
        </p:spPr>
      </p:pic>
      <p:sp>
        <p:nvSpPr>
          <p:cNvPr id="19" name="Text Placeholder 18">
            <a:extLst>
              <a:ext uri="{FF2B5EF4-FFF2-40B4-BE49-F238E27FC236}">
                <a16:creationId xmlns:a16="http://schemas.microsoft.com/office/drawing/2014/main" id="{0D9ADD0F-E05E-4B0E-9D9D-545FD755D7AE}"/>
              </a:ext>
            </a:extLst>
          </p:cNvPr>
          <p:cNvSpPr>
            <a:spLocks noGrp="1"/>
          </p:cNvSpPr>
          <p:nvPr>
            <p:ph type="body" idx="25"/>
          </p:nvPr>
        </p:nvSpPr>
        <p:spPr>
          <a:xfrm>
            <a:off x="321010" y="3588386"/>
            <a:ext cx="4136690" cy="917448"/>
          </a:xfrm>
        </p:spPr>
        <p:txBody>
          <a:bodyPr>
            <a:normAutofit/>
          </a:bodyPr>
          <a:lstStyle/>
          <a:p>
            <a:r>
              <a:rPr lang="en-US" sz="6000" dirty="0">
                <a:hlinkClick r:id="rId2"/>
              </a:rPr>
              <a:t>Click Here</a:t>
            </a:r>
            <a:endParaRPr lang="en-US" sz="6000" dirty="0"/>
          </a:p>
        </p:txBody>
      </p:sp>
      <p:sp>
        <p:nvSpPr>
          <p:cNvPr id="4" name="Slide Number Placeholder 3">
            <a:extLst>
              <a:ext uri="{FF2B5EF4-FFF2-40B4-BE49-F238E27FC236}">
                <a16:creationId xmlns:a16="http://schemas.microsoft.com/office/drawing/2014/main" id="{D3581DBA-A3EE-4E75-90A6-DC25DF9DABFC}"/>
              </a:ext>
            </a:extLst>
          </p:cNvPr>
          <p:cNvSpPr>
            <a:spLocks noGrp="1"/>
          </p:cNvSpPr>
          <p:nvPr>
            <p:ph type="sldNum" sz="quarter" idx="12"/>
          </p:nvPr>
        </p:nvSpPr>
        <p:spPr/>
        <p:txBody>
          <a:bodyPr/>
          <a:lstStyle/>
          <a:p>
            <a:fld id="{8D581BC7-E183-40DB-AC97-C19EA4EB8894}" type="slidenum">
              <a:rPr lang="en-US" smtClean="0"/>
              <a:pPr/>
              <a:t>8</a:t>
            </a:fld>
            <a:endParaRPr lang="en-US" dirty="0"/>
          </a:p>
        </p:txBody>
      </p:sp>
      <p:sp>
        <p:nvSpPr>
          <p:cNvPr id="3" name="Footer Placeholder 2">
            <a:extLst>
              <a:ext uri="{FF2B5EF4-FFF2-40B4-BE49-F238E27FC236}">
                <a16:creationId xmlns:a16="http://schemas.microsoft.com/office/drawing/2014/main" id="{6A109C3A-84E8-4719-8AE7-A66B8CA97997}"/>
              </a:ext>
            </a:extLst>
          </p:cNvPr>
          <p:cNvSpPr>
            <a:spLocks noGrp="1"/>
          </p:cNvSpPr>
          <p:nvPr>
            <p:ph type="ftr" sz="quarter" idx="11"/>
          </p:nvPr>
        </p:nvSpPr>
        <p:spPr/>
        <p:txBody>
          <a:bodyPr/>
          <a:lstStyle/>
          <a:p>
            <a:r>
              <a:rPr lang="en-US" dirty="0"/>
              <a:t>ADD A FOOTER</a:t>
            </a:r>
          </a:p>
        </p:txBody>
      </p:sp>
      <p:sp>
        <p:nvSpPr>
          <p:cNvPr id="2" name="Date Placeholder 1">
            <a:extLst>
              <a:ext uri="{FF2B5EF4-FFF2-40B4-BE49-F238E27FC236}">
                <a16:creationId xmlns:a16="http://schemas.microsoft.com/office/drawing/2014/main" id="{8B2EEAA2-E066-4E86-A51B-FAC3333192BD}"/>
              </a:ext>
            </a:extLst>
          </p:cNvPr>
          <p:cNvSpPr>
            <a:spLocks noGrp="1"/>
          </p:cNvSpPr>
          <p:nvPr>
            <p:ph type="dt" sz="half" idx="10"/>
          </p:nvPr>
        </p:nvSpPr>
        <p:spPr/>
        <p:txBody>
          <a:bodyPr/>
          <a:lstStyle/>
          <a:p>
            <a:r>
              <a:rPr lang="en-US" dirty="0"/>
              <a:t>MM.DD.20XX</a:t>
            </a:r>
          </a:p>
        </p:txBody>
      </p:sp>
    </p:spTree>
    <p:extLst>
      <p:ext uri="{BB962C8B-B14F-4D97-AF65-F5344CB8AC3E}">
        <p14:creationId xmlns:p14="http://schemas.microsoft.com/office/powerpoint/2010/main" val="40060728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Placeholder 11" descr="Abstract background&#10;">
            <a:extLst>
              <a:ext uri="{FF2B5EF4-FFF2-40B4-BE49-F238E27FC236}">
                <a16:creationId xmlns:a16="http://schemas.microsoft.com/office/drawing/2014/main" id="{403E5740-1FF0-42AF-A459-70BE0BD24FDC}"/>
              </a:ext>
            </a:extLst>
          </p:cNvPr>
          <p:cNvPicPr>
            <a:picLocks noGrp="1" noChangeAspect="1"/>
          </p:cNvPicPr>
          <p:nvPr>
            <p:ph type="pic" sz="quarter" idx="14"/>
          </p:nvPr>
        </p:nvPicPr>
        <p:blipFill rotWithShape="1">
          <a:blip r:embed="rId2">
            <a:extLst>
              <a:ext uri="{28A0092B-C50C-407E-A947-70E740481C1C}">
                <a14:useLocalDpi xmlns:a14="http://schemas.microsoft.com/office/drawing/2010/main" val="0"/>
              </a:ext>
            </a:extLst>
          </a:blip>
          <a:srcRect/>
          <a:stretch/>
        </p:blipFill>
        <p:spPr/>
      </p:pic>
      <p:sp>
        <p:nvSpPr>
          <p:cNvPr id="2" name="Title 1">
            <a:extLst>
              <a:ext uri="{FF2B5EF4-FFF2-40B4-BE49-F238E27FC236}">
                <a16:creationId xmlns:a16="http://schemas.microsoft.com/office/drawing/2014/main" id="{EA4B7241-C2B7-4F61-A69C-236E16A5F62F}"/>
              </a:ext>
            </a:extLst>
          </p:cNvPr>
          <p:cNvSpPr>
            <a:spLocks noGrp="1"/>
          </p:cNvSpPr>
          <p:nvPr>
            <p:ph type="title"/>
          </p:nvPr>
        </p:nvSpPr>
        <p:spPr/>
        <p:txBody>
          <a:bodyPr/>
          <a:lstStyle/>
          <a:p>
            <a:r>
              <a:rPr lang="en-US" dirty="0"/>
              <a:t>Lesson 2:</a:t>
            </a:r>
            <a:br>
              <a:rPr lang="en-US" dirty="0"/>
            </a:br>
            <a:br>
              <a:rPr lang="en-US" dirty="0"/>
            </a:br>
            <a:endParaRPr lang="ru-RU" dirty="0"/>
          </a:p>
        </p:txBody>
      </p:sp>
      <p:sp>
        <p:nvSpPr>
          <p:cNvPr id="3" name="Subtitle 2">
            <a:extLst>
              <a:ext uri="{FF2B5EF4-FFF2-40B4-BE49-F238E27FC236}">
                <a16:creationId xmlns:a16="http://schemas.microsoft.com/office/drawing/2014/main" id="{FDFD3B61-D7B5-4C7A-80FB-02A3436F88E1}"/>
              </a:ext>
            </a:extLst>
          </p:cNvPr>
          <p:cNvSpPr>
            <a:spLocks noGrp="1"/>
          </p:cNvSpPr>
          <p:nvPr>
            <p:ph type="subTitle" idx="1"/>
          </p:nvPr>
        </p:nvSpPr>
        <p:spPr>
          <a:xfrm>
            <a:off x="6769768" y="3163765"/>
            <a:ext cx="4618957" cy="590626"/>
          </a:xfrm>
        </p:spPr>
        <p:txBody>
          <a:bodyPr>
            <a:normAutofit/>
          </a:bodyPr>
          <a:lstStyle/>
          <a:p>
            <a:r>
              <a:rPr lang="en-US" dirty="0"/>
              <a:t>IoT and My School</a:t>
            </a:r>
          </a:p>
        </p:txBody>
      </p:sp>
      <p:sp>
        <p:nvSpPr>
          <p:cNvPr id="5" name="Rectangle 4"/>
          <p:cNvSpPr/>
          <p:nvPr/>
        </p:nvSpPr>
        <p:spPr>
          <a:xfrm>
            <a:off x="6192631" y="4917562"/>
            <a:ext cx="6096000" cy="1477328"/>
          </a:xfrm>
          <a:prstGeom prst="rect">
            <a:avLst/>
          </a:prstGeom>
        </p:spPr>
        <p:txBody>
          <a:bodyPr>
            <a:spAutoFit/>
          </a:bodyPr>
          <a:lstStyle/>
          <a:p>
            <a:r>
              <a:rPr lang="en-GB" dirty="0">
                <a:solidFill>
                  <a:schemeClr val="bg2"/>
                </a:solidFill>
                <a:ea typeface="Arial" panose="020B0604020202020204" pitchFamily="34" charset="0"/>
                <a:cs typeface="Arial" panose="020B0604020202020204" pitchFamily="34" charset="0"/>
              </a:rPr>
              <a:t>Lesson Two develops understanding around using data to monitor school environments. Pupils will learn about sensors that gather live data in their own classroom. Pupils then compare this information to live data gathered from other schools in Scotland.</a:t>
            </a:r>
            <a:endParaRPr lang="en-GB" dirty="0">
              <a:solidFill>
                <a:schemeClr val="bg2"/>
              </a:solidFill>
            </a:endParaRPr>
          </a:p>
        </p:txBody>
      </p:sp>
    </p:spTree>
    <p:extLst>
      <p:ext uri="{BB962C8B-B14F-4D97-AF65-F5344CB8AC3E}">
        <p14:creationId xmlns:p14="http://schemas.microsoft.com/office/powerpoint/2010/main" val="2383582006"/>
      </p:ext>
    </p:extLst>
  </p:cSld>
  <p:clrMapOvr>
    <a:masterClrMapping/>
  </p:clrMapOvr>
</p:sld>
</file>

<file path=ppt/theme/theme1.xml><?xml version="1.0" encoding="utf-8"?>
<a:theme xmlns:a="http://schemas.openxmlformats.org/drawingml/2006/main" name="Office Theme">
  <a:themeElements>
    <a:clrScheme name="Custom 12">
      <a:dk1>
        <a:srgbClr val="00BBBB"/>
      </a:dk1>
      <a:lt1>
        <a:srgbClr val="000000"/>
      </a:lt1>
      <a:dk2>
        <a:srgbClr val="999999"/>
      </a:dk2>
      <a:lt2>
        <a:srgbClr val="FFFFFF"/>
      </a:lt2>
      <a:accent1>
        <a:srgbClr val="004448"/>
      </a:accent1>
      <a:accent2>
        <a:srgbClr val="482845"/>
      </a:accent2>
      <a:accent3>
        <a:srgbClr val="7A0000"/>
      </a:accent3>
      <a:accent4>
        <a:srgbClr val="969959"/>
      </a:accent4>
      <a:accent5>
        <a:srgbClr val="225B5F"/>
      </a:accent5>
      <a:accent6>
        <a:srgbClr val="3D8C41"/>
      </a:accent6>
      <a:hlink>
        <a:srgbClr val="7F7F7F"/>
      </a:hlink>
      <a:folHlink>
        <a:srgbClr val="7F7F7F"/>
      </a:folHlink>
    </a:clrScheme>
    <a:fontScheme name="Custom 13">
      <a:majorFont>
        <a:latin typeface="Gill Sans MT"/>
        <a:ea typeface=""/>
        <a:cs typeface=""/>
      </a:majorFont>
      <a:minorFont>
        <a:latin typeface="Segoe UI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tx2"/>
          </a:solidFill>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TF56488565_Futuristic pitch deck_AAS_v4" id="{81C854B4-8588-4171-B50E-9B042741D072}" vid="{97BC3161-E59E-4E12-8009-4336211748C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291512c1ee715ab617f4c07df79fc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8256c27c40ca5c40ce1cf6c44f0205df"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726A944-A9F4-4295-9B5E-C397EB1318B9}">
  <ds:schemaRefs>
    <ds:schemaRef ds:uri="http://purl.org/dc/elements/1.1/"/>
    <ds:schemaRef ds:uri="http://schemas.microsoft.com/office/2006/metadata/properties"/>
    <ds:schemaRef ds:uri="http://purl.org/dc/terms/"/>
    <ds:schemaRef ds:uri="http://schemas.openxmlformats.org/package/2006/metadata/core-properties"/>
    <ds:schemaRef ds:uri="16c05727-aa75-4e4a-9b5f-8a80a1165891"/>
    <ds:schemaRef ds:uri="http://schemas.microsoft.com/office/2006/documentManagement/types"/>
    <ds:schemaRef ds:uri="http://schemas.microsoft.com/office/infopath/2007/PartnerControls"/>
    <ds:schemaRef ds:uri="71af3243-3dd4-4a8d-8c0d-dd76da1f02a5"/>
    <ds:schemaRef ds:uri="http://www.w3.org/XML/1998/namespace"/>
    <ds:schemaRef ds:uri="http://purl.org/dc/dcmitype/"/>
  </ds:schemaRefs>
</ds:datastoreItem>
</file>

<file path=customXml/itemProps2.xml><?xml version="1.0" encoding="utf-8"?>
<ds:datastoreItem xmlns:ds="http://schemas.openxmlformats.org/officeDocument/2006/customXml" ds:itemID="{472965D8-9C19-4E48-8421-5D6B21FC440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1743C61-8CA7-48FF-B2A3-6055DA854CF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Futuristic pitch deck</Template>
  <TotalTime>0</TotalTime>
  <Words>2551</Words>
  <Application>Microsoft Macintosh PowerPoint</Application>
  <PresentationFormat>Widescreen</PresentationFormat>
  <Paragraphs>257</Paragraphs>
  <Slides>34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34</vt:i4>
      </vt:variant>
    </vt:vector>
  </HeadingPairs>
  <TitlesOfParts>
    <vt:vector size="41" baseType="lpstr">
      <vt:lpstr>Arial</vt:lpstr>
      <vt:lpstr>Calibri</vt:lpstr>
      <vt:lpstr>Courier New</vt:lpstr>
      <vt:lpstr>Gill Sans MT</vt:lpstr>
      <vt:lpstr>Segoe UI Light</vt:lpstr>
      <vt:lpstr>Times New Roman</vt:lpstr>
      <vt:lpstr>Office Theme</vt:lpstr>
      <vt:lpstr>IoT – What’s the Deal?</vt:lpstr>
      <vt:lpstr>Lesson 1:  </vt:lpstr>
      <vt:lpstr>Learning Intention:</vt:lpstr>
      <vt:lpstr>Key Questions:</vt:lpstr>
      <vt:lpstr>Editable Slide:</vt:lpstr>
      <vt:lpstr>Plenary</vt:lpstr>
      <vt:lpstr>Plenary Prompts:</vt:lpstr>
      <vt:lpstr>What is Internet of Things?</vt:lpstr>
      <vt:lpstr>Lesson 2:  </vt:lpstr>
      <vt:lpstr>Learning Intention:</vt:lpstr>
      <vt:lpstr>Research and Explore:</vt:lpstr>
      <vt:lpstr>Discussion Prompts:</vt:lpstr>
      <vt:lpstr>Research and Explore:</vt:lpstr>
      <vt:lpstr>Plenary</vt:lpstr>
      <vt:lpstr>Plenary Prompts:</vt:lpstr>
      <vt:lpstr>Plenary Prompts:</vt:lpstr>
      <vt:lpstr>PowerPoint Presentation</vt:lpstr>
      <vt:lpstr>Learning Intention:</vt:lpstr>
      <vt:lpstr>Research and Explore:</vt:lpstr>
      <vt:lpstr>Research and Explore:</vt:lpstr>
      <vt:lpstr>Research and Explore:</vt:lpstr>
      <vt:lpstr>Plenary</vt:lpstr>
      <vt:lpstr>Plenary Prompts:</vt:lpstr>
      <vt:lpstr>Lesson 4:  </vt:lpstr>
      <vt:lpstr>Learning Intention:</vt:lpstr>
      <vt:lpstr>Research and Explore:</vt:lpstr>
      <vt:lpstr>Key Questions:</vt:lpstr>
      <vt:lpstr>Research and Explore:</vt:lpstr>
      <vt:lpstr>Research and Explore:</vt:lpstr>
      <vt:lpstr>Plenary</vt:lpstr>
      <vt:lpstr>Curricular Links</vt:lpstr>
      <vt:lpstr>Curricular Links</vt:lpstr>
      <vt:lpstr>Curricular Links</vt:lpstr>
      <vt:lpstr>Curricular Links</vt:lpstr>
    </vt:vector>
  </TitlesOfParts>
  <Manager/>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2023-10-01T16:54:05Z</dcterms:created>
  <dcterms:modified xsi:type="dcterms:W3CDTF">2025-07-15T16:24:40Z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