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324" r:id="rId4"/>
    <p:sldId id="371" r:id="rId5"/>
    <p:sldId id="372" r:id="rId6"/>
    <p:sldId id="373" r:id="rId7"/>
    <p:sldId id="375" r:id="rId8"/>
    <p:sldId id="374" r:id="rId9"/>
    <p:sldId id="377" r:id="rId10"/>
    <p:sldId id="376" r:id="rId11"/>
    <p:sldId id="380" r:id="rId12"/>
    <p:sldId id="379" r:id="rId13"/>
    <p:sldId id="37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B1"/>
    <a:srgbClr val="D4A101"/>
    <a:srgbClr val="00B91E"/>
    <a:srgbClr val="EAAA17"/>
    <a:srgbClr val="CD4723"/>
    <a:srgbClr val="327B7F"/>
    <a:srgbClr val="D99E15"/>
    <a:srgbClr val="252F36"/>
    <a:srgbClr val="5F436C"/>
    <a:srgbClr val="3B8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D9DA55-0165-4AEC-B4BE-E87FA97A8A35}">
  <a:tblStyle styleId="{7ED9DA55-0165-4AEC-B4BE-E87FA97A8A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7" autoAdjust="0"/>
    <p:restoredTop sz="61507" autoAdjust="0"/>
  </p:normalViewPr>
  <p:slideViewPr>
    <p:cSldViewPr snapToGrid="0">
      <p:cViewPr varScale="1">
        <p:scale>
          <a:sx n="100" d="100"/>
          <a:sy n="100" d="100"/>
        </p:scale>
        <p:origin x="1872" y="17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b93acef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b93acef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720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b93acef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b93acef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3944902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b93acef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b93acef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188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b93acef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b93acef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87721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b93acef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b93acef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b93acef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b93acef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325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b93acef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b93acef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201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b93acef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b93acef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176976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3644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b93acef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b93acef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aseline="0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801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b93acef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b93acef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388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302349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A0A70A-ECA2-8546-BEEA-F1438CCDC8B0}"/>
              </a:ext>
            </a:extLst>
          </p:cNvPr>
          <p:cNvSpPr txBox="1"/>
          <p:nvPr/>
        </p:nvSpPr>
        <p:spPr>
          <a:xfrm>
            <a:off x="0" y="3943624"/>
            <a:ext cx="91440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Secret Sensor</a:t>
            </a:r>
          </a:p>
        </p:txBody>
      </p:sp>
      <p:pic>
        <p:nvPicPr>
          <p:cNvPr id="1026" name="Picture 2" descr="Scavenger Hunt Clip Art N12 free imag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92" y="604604"/>
            <a:ext cx="4059586" cy="282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08CA84-9C8B-BB4F-B878-39DA4B7931BA}"/>
              </a:ext>
            </a:extLst>
          </p:cNvPr>
          <p:cNvSpPr txBox="1"/>
          <p:nvPr/>
        </p:nvSpPr>
        <p:spPr>
          <a:xfrm>
            <a:off x="0" y="1284289"/>
            <a:ext cx="91440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Finding the secret sensor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683A8-6EDC-984A-A27B-AB69061A1711}"/>
              </a:ext>
            </a:extLst>
          </p:cNvPr>
          <p:cNvSpPr txBox="1"/>
          <p:nvPr/>
        </p:nvSpPr>
        <p:spPr>
          <a:xfrm>
            <a:off x="3442589" y="438490"/>
            <a:ext cx="23695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6C1F4D4C-4586-F844-BD76-92BAB086D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003" t="30316" r="22827" b="31696"/>
          <a:stretch/>
        </p:blipFill>
        <p:spPr>
          <a:xfrm>
            <a:off x="3279737" y="2287699"/>
            <a:ext cx="2532411" cy="23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8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E869F-0796-314E-86F8-E261D333CD8A}"/>
              </a:ext>
            </a:extLst>
          </p:cNvPr>
          <p:cNvSpPr txBox="1"/>
          <p:nvPr/>
        </p:nvSpPr>
        <p:spPr>
          <a:xfrm>
            <a:off x="933651" y="674250"/>
            <a:ext cx="7222796" cy="646331"/>
          </a:xfrm>
          <a:prstGeom prst="rect">
            <a:avLst/>
          </a:prstGeom>
          <a:solidFill>
            <a:srgbClr val="FFFDB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intention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Interpret environmental data in order to locate the sensor.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B777E-6401-2549-9E91-6A0A2D550745}"/>
              </a:ext>
            </a:extLst>
          </p:cNvPr>
          <p:cNvSpPr txBox="1"/>
          <p:nvPr/>
        </p:nvSpPr>
        <p:spPr>
          <a:xfrm>
            <a:off x="933650" y="2274893"/>
            <a:ext cx="7414822" cy="1754326"/>
          </a:xfrm>
          <a:prstGeom prst="rect">
            <a:avLst/>
          </a:prstGeom>
          <a:solidFill>
            <a:srgbClr val="B9FF9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 criteria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questions about the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question what is missing from the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link the data sets to my own environment.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create investigative methods to manipulate the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record and present my findings.</a:t>
            </a:r>
          </a:p>
        </p:txBody>
      </p:sp>
    </p:spTree>
    <p:extLst>
      <p:ext uri="{BB962C8B-B14F-4D97-AF65-F5344CB8AC3E}">
        <p14:creationId xmlns:p14="http://schemas.microsoft.com/office/powerpoint/2010/main" val="344173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08CA84-9C8B-BB4F-B878-39DA4B7931BA}"/>
              </a:ext>
            </a:extLst>
          </p:cNvPr>
          <p:cNvSpPr txBox="1"/>
          <p:nvPr/>
        </p:nvSpPr>
        <p:spPr>
          <a:xfrm>
            <a:off x="0" y="1284289"/>
            <a:ext cx="91440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Sharing and extending our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683A8-6EDC-984A-A27B-AB69061A1711}"/>
              </a:ext>
            </a:extLst>
          </p:cNvPr>
          <p:cNvSpPr txBox="1"/>
          <p:nvPr/>
        </p:nvSpPr>
        <p:spPr>
          <a:xfrm>
            <a:off x="2539619" y="438490"/>
            <a:ext cx="462979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Plenary/Challenge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Sharing Our Learning | Murrayfield Primary School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64" y="2130088"/>
            <a:ext cx="1962438" cy="279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7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E869F-0796-314E-86F8-E261D333CD8A}"/>
              </a:ext>
            </a:extLst>
          </p:cNvPr>
          <p:cNvSpPr txBox="1"/>
          <p:nvPr/>
        </p:nvSpPr>
        <p:spPr>
          <a:xfrm>
            <a:off x="933650" y="559950"/>
            <a:ext cx="7222796" cy="646331"/>
          </a:xfrm>
          <a:prstGeom prst="rect">
            <a:avLst/>
          </a:prstGeom>
          <a:solidFill>
            <a:srgbClr val="FFFDB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intention</a:t>
            </a:r>
          </a:p>
          <a:p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my knowledge and share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B777E-6401-2549-9E91-6A0A2D550745}"/>
              </a:ext>
            </a:extLst>
          </p:cNvPr>
          <p:cNvSpPr txBox="1"/>
          <p:nvPr/>
        </p:nvSpPr>
        <p:spPr>
          <a:xfrm>
            <a:off x="933650" y="2274893"/>
            <a:ext cx="7414822" cy="2123658"/>
          </a:xfrm>
          <a:prstGeom prst="rect">
            <a:avLst/>
          </a:prstGeom>
          <a:solidFill>
            <a:srgbClr val="B9FF9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 criteria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 can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</a:rPr>
              <a:t>predict data sets.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 can link data collection to my environment.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 can work well in a team.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 can create investigative methods to manipulate the data.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 can record and present my findings clearly.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 can answer questions about my learning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9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08CA84-9C8B-BB4F-B878-39DA4B7931BA}"/>
              </a:ext>
            </a:extLst>
          </p:cNvPr>
          <p:cNvSpPr txBox="1"/>
          <p:nvPr/>
        </p:nvSpPr>
        <p:spPr>
          <a:xfrm>
            <a:off x="0" y="1284289"/>
            <a:ext cx="9144000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could the sensor be?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683A8-6EDC-984A-A27B-AB69061A1711}"/>
              </a:ext>
            </a:extLst>
          </p:cNvPr>
          <p:cNvSpPr txBox="1"/>
          <p:nvPr/>
        </p:nvSpPr>
        <p:spPr>
          <a:xfrm>
            <a:off x="3442589" y="438490"/>
            <a:ext cx="23695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C1F4D4C-4586-F844-BD76-92BAB086D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003" t="30316" r="22827" b="31696"/>
          <a:stretch/>
        </p:blipFill>
        <p:spPr>
          <a:xfrm>
            <a:off x="3442589" y="2845483"/>
            <a:ext cx="2532411" cy="23345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E869F-0796-314E-86F8-E261D333CD8A}"/>
              </a:ext>
            </a:extLst>
          </p:cNvPr>
          <p:cNvSpPr txBox="1"/>
          <p:nvPr/>
        </p:nvSpPr>
        <p:spPr>
          <a:xfrm>
            <a:off x="933651" y="683394"/>
            <a:ext cx="7026442" cy="646331"/>
          </a:xfrm>
          <a:prstGeom prst="rect">
            <a:avLst/>
          </a:prstGeom>
          <a:solidFill>
            <a:srgbClr val="FFFDB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intention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Interpret, ask questions about and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data.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B777E-6401-2549-9E91-6A0A2D550745}"/>
              </a:ext>
            </a:extLst>
          </p:cNvPr>
          <p:cNvSpPr txBox="1"/>
          <p:nvPr/>
        </p:nvSpPr>
        <p:spPr>
          <a:xfrm>
            <a:off x="933651" y="2274893"/>
            <a:ext cx="7026442" cy="1754326"/>
          </a:xfrm>
          <a:prstGeom prst="rect">
            <a:avLst/>
          </a:prstGeom>
          <a:solidFill>
            <a:srgbClr val="B9FF9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 criteria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discuss some variables in the data.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spot and discuss patterns in the data.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 two sets of data from different sensors.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work well in 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back up my arguments using the data.</a:t>
            </a:r>
          </a:p>
        </p:txBody>
      </p:sp>
    </p:spTree>
    <p:extLst>
      <p:ext uri="{BB962C8B-B14F-4D97-AF65-F5344CB8AC3E}">
        <p14:creationId xmlns:p14="http://schemas.microsoft.com/office/powerpoint/2010/main" val="196358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08CA84-9C8B-BB4F-B878-39DA4B7931BA}"/>
              </a:ext>
            </a:extLst>
          </p:cNvPr>
          <p:cNvSpPr txBox="1"/>
          <p:nvPr/>
        </p:nvSpPr>
        <p:spPr>
          <a:xfrm>
            <a:off x="1306286" y="406775"/>
            <a:ext cx="6316921" cy="1384995"/>
          </a:xfrm>
          <a:prstGeom prst="rect">
            <a:avLst/>
          </a:prstGeom>
          <a:solidFill>
            <a:srgbClr val="D5FFB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Presenting arguments</a:t>
            </a: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Secret Sensor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91F37-B32B-1A49-9082-E719BDA700BE}"/>
              </a:ext>
            </a:extLst>
          </p:cNvPr>
          <p:cNvSpPr txBox="1"/>
          <p:nvPr/>
        </p:nvSpPr>
        <p:spPr>
          <a:xfrm>
            <a:off x="1790298" y="3987958"/>
            <a:ext cx="5832909" cy="338554"/>
          </a:xfrm>
          <a:prstGeom prst="rect">
            <a:avLst/>
          </a:prstGeom>
          <a:solidFill>
            <a:srgbClr val="D5FFB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 your findings to the class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D7C5BCF-B711-1D41-B75F-EEE5E7C93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11" y="1719589"/>
            <a:ext cx="2520756" cy="21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cret. Grungy ink stamp, vector format very easy to edit. | Can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" b="6763"/>
          <a:stretch/>
        </p:blipFill>
        <p:spPr bwMode="auto">
          <a:xfrm>
            <a:off x="1900043" y="2098220"/>
            <a:ext cx="2712779" cy="137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8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A23C923-BC97-504B-ACDD-C70595DC0E1F}"/>
              </a:ext>
            </a:extLst>
          </p:cNvPr>
          <p:cNvSpPr txBox="1"/>
          <p:nvPr/>
        </p:nvSpPr>
        <p:spPr>
          <a:xfrm>
            <a:off x="1126157" y="1716861"/>
            <a:ext cx="7113068" cy="1200329"/>
          </a:xfrm>
          <a:prstGeom prst="rect">
            <a:avLst/>
          </a:prstGeom>
          <a:solidFill>
            <a:srgbClr val="FACB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 and present your research findings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72861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A0A70A-ECA2-8546-BEEA-F1438CCDC8B0}"/>
              </a:ext>
            </a:extLst>
          </p:cNvPr>
          <p:cNvSpPr txBox="1"/>
          <p:nvPr/>
        </p:nvSpPr>
        <p:spPr>
          <a:xfrm>
            <a:off x="0" y="3943624"/>
            <a:ext cx="91440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Hiding the Secret Sensor</a:t>
            </a:r>
          </a:p>
        </p:txBody>
      </p:sp>
      <p:pic>
        <p:nvPicPr>
          <p:cNvPr id="3074" name="Picture 2" descr="3,600+ Kid With Magnifying Glass Illustrations, Royalty-Free Vector  Graphics &amp; Clip Art - iStock | Discovery, Decision making, Class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04" y="604157"/>
            <a:ext cx="2053435" cy="24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6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08CA84-9C8B-BB4F-B878-39DA4B7931BA}"/>
              </a:ext>
            </a:extLst>
          </p:cNvPr>
          <p:cNvSpPr txBox="1"/>
          <p:nvPr/>
        </p:nvSpPr>
        <p:spPr>
          <a:xfrm>
            <a:off x="0" y="1284289"/>
            <a:ext cx="91440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Hiding it!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683A8-6EDC-984A-A27B-AB69061A1711}"/>
              </a:ext>
            </a:extLst>
          </p:cNvPr>
          <p:cNvSpPr txBox="1"/>
          <p:nvPr/>
        </p:nvSpPr>
        <p:spPr>
          <a:xfrm>
            <a:off x="3442589" y="438490"/>
            <a:ext cx="23695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C1F4D4C-4586-F844-BD76-92BAB086D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003" t="30316" r="22827" b="31696"/>
          <a:stretch/>
        </p:blipFill>
        <p:spPr>
          <a:xfrm>
            <a:off x="3361162" y="2552875"/>
            <a:ext cx="2532411" cy="23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E869F-0796-314E-86F8-E261D333CD8A}"/>
              </a:ext>
            </a:extLst>
          </p:cNvPr>
          <p:cNvSpPr txBox="1"/>
          <p:nvPr/>
        </p:nvSpPr>
        <p:spPr>
          <a:xfrm>
            <a:off x="933651" y="683394"/>
            <a:ext cx="7026442" cy="646331"/>
          </a:xfrm>
          <a:prstGeom prst="rect">
            <a:avLst/>
          </a:prstGeom>
          <a:solidFill>
            <a:srgbClr val="FFFDB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intention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Predict, critique and question data sets.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B777E-6401-2549-9E91-6A0A2D550745}"/>
              </a:ext>
            </a:extLst>
          </p:cNvPr>
          <p:cNvSpPr txBox="1"/>
          <p:nvPr/>
        </p:nvSpPr>
        <p:spPr>
          <a:xfrm>
            <a:off x="933651" y="2274893"/>
            <a:ext cx="7026442" cy="1754326"/>
          </a:xfrm>
          <a:prstGeom prst="rect">
            <a:avLst/>
          </a:prstGeom>
          <a:solidFill>
            <a:srgbClr val="B9FF9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 criteria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predict and discuss what data might be collected.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work well in a pair.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use persuasive writing to present my case.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make links between our environment and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demonstrate my creativity skills.</a:t>
            </a:r>
          </a:p>
        </p:txBody>
      </p:sp>
    </p:spTree>
    <p:extLst>
      <p:ext uri="{BB962C8B-B14F-4D97-AF65-F5344CB8AC3E}">
        <p14:creationId xmlns:p14="http://schemas.microsoft.com/office/powerpoint/2010/main" val="27857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A0A70A-ECA2-8546-BEEA-F1438CCDC8B0}"/>
              </a:ext>
            </a:extLst>
          </p:cNvPr>
          <p:cNvSpPr txBox="1"/>
          <p:nvPr/>
        </p:nvSpPr>
        <p:spPr>
          <a:xfrm>
            <a:off x="0" y="3943624"/>
            <a:ext cx="91440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Finding it</a:t>
            </a:r>
          </a:p>
        </p:txBody>
      </p:sp>
      <p:pic>
        <p:nvPicPr>
          <p:cNvPr id="4" name="Picture 2" descr="Why your data analysis may be doomed from the start | TechRepubl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42" y="646918"/>
            <a:ext cx="3115915" cy="268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16098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18708</TotalTime>
  <Words>297</Words>
  <Application>Microsoft Macintosh PowerPoint</Application>
  <PresentationFormat>On-screen Show (16:9)</PresentationFormat>
  <Paragraphs>50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Verdana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Young</dc:creator>
  <cp:lastModifiedBy>Tommy Lawson</cp:lastModifiedBy>
  <cp:revision>107</cp:revision>
  <dcterms:modified xsi:type="dcterms:W3CDTF">2025-07-15T15:48:36Z</dcterms:modified>
</cp:coreProperties>
</file>